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4" r:id="rId2"/>
    <p:sldId id="286" r:id="rId3"/>
    <p:sldId id="285" r:id="rId4"/>
    <p:sldId id="266" r:id="rId5"/>
    <p:sldId id="262" r:id="rId6"/>
    <p:sldId id="267" r:id="rId7"/>
    <p:sldId id="259" r:id="rId8"/>
    <p:sldId id="258" r:id="rId9"/>
    <p:sldId id="263" r:id="rId10"/>
    <p:sldId id="309" r:id="rId11"/>
    <p:sldId id="268" r:id="rId12"/>
    <p:sldId id="272" r:id="rId13"/>
    <p:sldId id="273" r:id="rId14"/>
    <p:sldId id="269" r:id="rId15"/>
    <p:sldId id="275" r:id="rId16"/>
    <p:sldId id="274" r:id="rId17"/>
    <p:sldId id="276" r:id="rId18"/>
    <p:sldId id="310" r:id="rId19"/>
    <p:sldId id="277" r:id="rId20"/>
    <p:sldId id="307" r:id="rId21"/>
    <p:sldId id="280" r:id="rId22"/>
    <p:sldId id="278" r:id="rId23"/>
    <p:sldId id="279" r:id="rId24"/>
    <p:sldId id="281" r:id="rId25"/>
    <p:sldId id="290" r:id="rId26"/>
    <p:sldId id="257" r:id="rId27"/>
    <p:sldId id="282" r:id="rId28"/>
    <p:sldId id="283" r:id="rId29"/>
    <p:sldId id="289" r:id="rId30"/>
    <p:sldId id="292" r:id="rId31"/>
    <p:sldId id="294" r:id="rId32"/>
    <p:sldId id="296" r:id="rId33"/>
    <p:sldId id="295" r:id="rId34"/>
    <p:sldId id="265" r:id="rId35"/>
    <p:sldId id="271" r:id="rId36"/>
    <p:sldId id="270" r:id="rId37"/>
    <p:sldId id="291" r:id="rId38"/>
    <p:sldId id="260" r:id="rId39"/>
    <p:sldId id="297" r:id="rId40"/>
    <p:sldId id="261" r:id="rId41"/>
    <p:sldId id="298" r:id="rId42"/>
    <p:sldId id="308" r:id="rId43"/>
    <p:sldId id="304" r:id="rId44"/>
    <p:sldId id="306" r:id="rId45"/>
    <p:sldId id="305" r:id="rId46"/>
    <p:sldId id="288" r:id="rId47"/>
    <p:sldId id="299" r:id="rId48"/>
    <p:sldId id="302" r:id="rId49"/>
    <p:sldId id="300" r:id="rId50"/>
    <p:sldId id="301" r:id="rId51"/>
    <p:sldId id="284" r:id="rId52"/>
    <p:sldId id="30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045" autoAdjust="0"/>
  </p:normalViewPr>
  <p:slideViewPr>
    <p:cSldViewPr snapToGrid="0">
      <p:cViewPr varScale="1">
        <p:scale>
          <a:sx n="60" d="100"/>
          <a:sy n="60" d="100"/>
        </p:scale>
        <p:origin x="1512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B3AA-356E-436D-A99A-8582FF8D24BF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05B94-38FE-4F36-B399-DB3583FC7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6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9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just get back</a:t>
            </a:r>
            <a:r>
              <a:rPr lang="en-US" baseline="0" dirty="0" smtClean="0"/>
              <a:t> to the presentation?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43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a class</a:t>
            </a:r>
            <a:r>
              <a:rPr lang="en-US" baseline="0" dirty="0" smtClean="0"/>
              <a:t> on Agile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Agile</a:t>
            </a:r>
            <a:r>
              <a:rPr lang="en-US" baseline="0" dirty="0" smtClean="0"/>
              <a:t> team structure; in the classical sense. Roles included as ‘Team Members’.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BA?? Does this mean that one does not exist in the world</a:t>
            </a:r>
            <a:r>
              <a:rPr lang="en-US" baseline="0" dirty="0" smtClean="0"/>
              <a:t> of Agility?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sure where you got the picture, Jack, but I agree with the sentiment!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Agility BAs wear many hats!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4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Coordinator</a:t>
            </a:r>
          </a:p>
          <a:p>
            <a:r>
              <a:rPr lang="en-US" dirty="0" smtClean="0"/>
              <a:t>Researcher</a:t>
            </a:r>
          </a:p>
          <a:p>
            <a:r>
              <a:rPr lang="en-US" dirty="0" smtClean="0"/>
              <a:t>Mediator</a:t>
            </a:r>
          </a:p>
          <a:p>
            <a:r>
              <a:rPr lang="en-US" dirty="0" smtClean="0"/>
              <a:t>Shadow Product Owner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Technical Writer</a:t>
            </a:r>
          </a:p>
          <a:p>
            <a:r>
              <a:rPr lang="en-US" dirty="0" smtClean="0"/>
              <a:t>Gopher</a:t>
            </a:r>
          </a:p>
          <a:p>
            <a:r>
              <a:rPr lang="en-US" dirty="0" smtClean="0"/>
              <a:t>Scrum Master</a:t>
            </a:r>
            <a:endParaRPr lang="en-US" dirty="0"/>
          </a:p>
          <a:p>
            <a:r>
              <a:rPr lang="en-US" dirty="0" smtClean="0"/>
              <a:t>Tester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5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Agile is not binary! The</a:t>
            </a:r>
            <a:r>
              <a:rPr lang="en-US" baseline="0" dirty="0" smtClean="0"/>
              <a:t> implementation depends on the organization.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5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SDLC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6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step complete before moving</a:t>
            </a:r>
            <a:r>
              <a:rPr lang="en-US" baseline="0" dirty="0" smtClean="0"/>
              <a:t> forward. Ordering a Pizza.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6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Iterative development. Concise planning. Set teams. Ceremonies on a strict cadence.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0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Waterfall</a:t>
            </a:r>
            <a:r>
              <a:rPr lang="en-US" baseline="0" dirty="0" smtClean="0"/>
              <a:t> </a:t>
            </a:r>
            <a:r>
              <a:rPr lang="en-US" dirty="0" smtClean="0"/>
              <a:t>Development</a:t>
            </a:r>
            <a:r>
              <a:rPr lang="en-US" baseline="0" dirty="0" smtClean="0"/>
              <a:t> broken up into iterations.</a:t>
            </a:r>
          </a:p>
          <a:p>
            <a:r>
              <a:rPr lang="en-US" baseline="0" dirty="0" smtClean="0"/>
              <a:t>Or </a:t>
            </a:r>
          </a:p>
          <a:p>
            <a:r>
              <a:rPr lang="en-US" baseline="0" dirty="0" smtClean="0"/>
              <a:t>Waterfall cycle within a sprint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precise planning. WIP limits are critical. Roles</a:t>
            </a:r>
            <a:r>
              <a:rPr lang="en-US" baseline="0" dirty="0" smtClean="0"/>
              <a:t> as needed. No formal ceremonies.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34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Kanban, but with roles,</a:t>
            </a:r>
            <a:r>
              <a:rPr lang="en-US" baseline="0" dirty="0" smtClean="0"/>
              <a:t> planning and ceremonies.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9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</a:t>
            </a:r>
            <a:r>
              <a:rPr lang="en-US" baseline="0" dirty="0" smtClean="0"/>
              <a:t> is better?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followed the classic Scrum model. Rinse</a:t>
            </a:r>
            <a:r>
              <a:rPr lang="en-US" baseline="0" dirty="0" smtClean="0"/>
              <a:t> and repeat!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94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these exact stages.</a:t>
            </a:r>
            <a:r>
              <a:rPr lang="en-US" baseline="0" dirty="0" smtClean="0"/>
              <a:t> Note mix of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0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Scrum: Inaccurate</a:t>
            </a:r>
            <a:r>
              <a:rPr lang="en-US" baseline="0" dirty="0" smtClean="0"/>
              <a:t>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Scrum: Warp Speed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4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Scrum is time</a:t>
            </a:r>
            <a:r>
              <a:rPr lang="en-US" baseline="0" dirty="0" smtClean="0"/>
              <a:t> boxed; Kanban and </a:t>
            </a:r>
            <a:r>
              <a:rPr lang="en-US" baseline="0" dirty="0" err="1" smtClean="0"/>
              <a:t>Scrumban</a:t>
            </a:r>
            <a:r>
              <a:rPr lang="en-US" baseline="0" dirty="0" smtClean="0"/>
              <a:t> is not.</a:t>
            </a:r>
          </a:p>
          <a:p>
            <a:r>
              <a:rPr lang="en-US" baseline="0" dirty="0" smtClean="0"/>
              <a:t>Can lead to: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me put to rest a rumor</a:t>
            </a:r>
            <a:r>
              <a:rPr lang="en-US" baseline="0" dirty="0" smtClean="0"/>
              <a:t> right now!</a:t>
            </a:r>
          </a:p>
          <a:p>
            <a:r>
              <a:rPr lang="en-US" dirty="0" smtClean="0"/>
              <a:t>There is absolutely</a:t>
            </a:r>
            <a:r>
              <a:rPr lang="en-US" baseline="0" dirty="0" smtClean="0"/>
              <a:t> NO truth to the statement that t</a:t>
            </a:r>
            <a:r>
              <a:rPr lang="en-US" dirty="0" smtClean="0"/>
              <a:t>his was my first computer!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6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aren’t careful,</a:t>
            </a:r>
            <a:r>
              <a:rPr lang="en-US" baseline="0" dirty="0" smtClean="0"/>
              <a:t> this evolves into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5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does that mean ‘Full speed ahead’?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52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5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0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20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Complete/concise</a:t>
            </a:r>
            <a:r>
              <a:rPr lang="en-US" baseline="0" dirty="0" smtClean="0"/>
              <a:t>/accurate stories</a:t>
            </a:r>
          </a:p>
          <a:p>
            <a:r>
              <a:rPr lang="en-US" baseline="0" dirty="0" smtClean="0"/>
              <a:t>Flexibility to adapt to the team norms</a:t>
            </a:r>
          </a:p>
          <a:p>
            <a:r>
              <a:rPr lang="en-US" baseline="0" dirty="0" smtClean="0"/>
              <a:t>Perform tasks as needed by the team</a:t>
            </a:r>
          </a:p>
          <a:p>
            <a:r>
              <a:rPr lang="en-US" baseline="0" dirty="0" smtClean="0"/>
              <a:t>Be mindful of Scope Creep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3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</a:t>
            </a:r>
            <a:r>
              <a:rPr lang="en-US" baseline="0" dirty="0" smtClean="0"/>
              <a:t> not saying how long I’ve been working, but these were ‘state of the art’ at the time! </a:t>
            </a:r>
          </a:p>
          <a:p>
            <a:r>
              <a:rPr lang="en-US" baseline="0" dirty="0" smtClean="0"/>
              <a:t>I did, spend time as a architect and developer and later as a DBA. At that time, the concept of Business Analyst did not yet exists; developers determined requirements on their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where all</a:t>
            </a:r>
            <a:r>
              <a:rPr lang="en-US" baseline="0" dirty="0" smtClean="0"/>
              <a:t> I have worked. Not in any order and some overlap since they are consulting companies. Some don’t exist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Teaching a class</a:t>
            </a:r>
            <a:r>
              <a:rPr lang="en-US" baseline="0" dirty="0" smtClean="0"/>
              <a:t> on Agile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you and why</a:t>
            </a:r>
            <a:r>
              <a:rPr lang="en-US" baseline="0" dirty="0" smtClean="0"/>
              <a:t> are you interrupting 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34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answers who you are, but why did you barge in??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Jack if you want to help, stand by. I may have questions for you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05B94-38FE-4F36-B399-DB3583FC7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5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31BC-36B2-433F-8F39-EA04AA24B1ED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9CA4C-BD85-448C-AF19-6CC1E380F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lumbus ohio sky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29" y="0"/>
            <a:ext cx="12636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5337" y="801665"/>
            <a:ext cx="1012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Kanban/Scrum</a:t>
            </a:r>
            <a:r>
              <a:rPr lang="en-US" sz="6600" dirty="0">
                <a:solidFill>
                  <a:schemeClr val="bg1"/>
                </a:solidFill>
              </a:rPr>
              <a:t>: A </a:t>
            </a:r>
            <a:r>
              <a:rPr lang="en-US" sz="6600" dirty="0" smtClean="0">
                <a:solidFill>
                  <a:schemeClr val="bg1"/>
                </a:solidFill>
              </a:rPr>
              <a:t>BA’s Foot </a:t>
            </a:r>
            <a:r>
              <a:rPr lang="en-US" sz="6600" dirty="0">
                <a:solidFill>
                  <a:schemeClr val="bg1"/>
                </a:solidFill>
              </a:rPr>
              <a:t>in Both Worlds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4840" y="4343666"/>
            <a:ext cx="66820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Drew Washburn – Sr. Business Analyst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IIBA Columbus Chapter – June Meeting</a:t>
            </a:r>
          </a:p>
        </p:txBody>
      </p:sp>
    </p:spTree>
    <p:extLst>
      <p:ext uri="{BB962C8B-B14F-4D97-AF65-F5344CB8AC3E}">
        <p14:creationId xmlns:p14="http://schemas.microsoft.com/office/powerpoint/2010/main" val="39480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1017" y="1618506"/>
            <a:ext cx="7533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white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Sounds good!</a:t>
            </a:r>
            <a:endParaRPr lang="en-US" sz="9600" dirty="0">
              <a:solidFill>
                <a:prstClr val="white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20" y="3188166"/>
            <a:ext cx="1129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Just give me a shout!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assroo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608" y="850392"/>
            <a:ext cx="676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Intro to Agile</a:t>
            </a:r>
            <a:endParaRPr lang="en-US" sz="6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3" y="38908"/>
            <a:ext cx="11216499" cy="67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9525"/>
            <a:ext cx="6076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ny hats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08" y="144124"/>
            <a:ext cx="8055671" cy="64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48" y="262646"/>
            <a:ext cx="3321645" cy="3414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03" y="672627"/>
            <a:ext cx="4200525" cy="2419350"/>
          </a:xfrm>
          <a:prstGeom prst="rect">
            <a:avLst/>
          </a:prstGeom>
        </p:spPr>
      </p:pic>
      <p:pic>
        <p:nvPicPr>
          <p:cNvPr id="3076" name="Picture 4" descr="Image result for mediator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5" y="4014889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opher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93" y="4014889"/>
            <a:ext cx="3619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4639" y="567852"/>
            <a:ext cx="2676525" cy="2524125"/>
          </a:xfrm>
          <a:prstGeom prst="rect">
            <a:avLst/>
          </a:prstGeom>
        </p:spPr>
      </p:pic>
      <p:pic>
        <p:nvPicPr>
          <p:cNvPr id="3080" name="Picture 8" descr="Image result for technical writer 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8" y="4264395"/>
            <a:ext cx="3310622" cy="18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90" y="1348791"/>
            <a:ext cx="2694562" cy="44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1512" y="1566225"/>
            <a:ext cx="4096561" cy="39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1167319" y="3540867"/>
            <a:ext cx="9737387" cy="0"/>
          </a:xfrm>
          <a:prstGeom prst="straightConnector1">
            <a:avLst/>
          </a:prstGeom>
          <a:ln w="1143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74326" y="4260714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Agile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18623" y="4260714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Absolute Agile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69924" y="1099226"/>
            <a:ext cx="3732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Agile Continuum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5967" y="4260714"/>
            <a:ext cx="220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Somewhat Agile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5875" y="259018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Sort of Agile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7402" y="2710773"/>
            <a:ext cx="1625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Pretty Agile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06614" y="3289174"/>
            <a:ext cx="0" cy="54864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25168" y="3266547"/>
            <a:ext cx="0" cy="54864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33346" y="3240464"/>
            <a:ext cx="0" cy="54864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902100" y="3289174"/>
            <a:ext cx="0" cy="54864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084329" y="3266547"/>
            <a:ext cx="0" cy="54864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gile pract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65112"/>
            <a:ext cx="91440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8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135264">
            <a:off x="8832369" y="3250630"/>
            <a:ext cx="257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Scrum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695" y="4555392"/>
            <a:ext cx="3289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Kanban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361018">
            <a:off x="5836408" y="1955712"/>
            <a:ext cx="4118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Scrumban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124455">
            <a:off x="99288" y="3657030"/>
            <a:ext cx="5957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Scrummerfall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29527">
            <a:off x="261679" y="1144761"/>
            <a:ext cx="4636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WATerfall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1541743"/>
            <a:ext cx="3340796" cy="3340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7336" y="1051609"/>
            <a:ext cx="457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Drew Washburn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937336" y="2498159"/>
            <a:ext cx="457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Senior Business Analyst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937336" y="4657071"/>
            <a:ext cx="457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Safelite Solutions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81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aterfall software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836" y="263045"/>
            <a:ext cx="8185245" cy="63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981" y="4356630"/>
            <a:ext cx="4636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WATerfall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oxes on conveyor b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5" y="685462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135264">
            <a:off x="8900919" y="5014063"/>
            <a:ext cx="257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Scrum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58573">
            <a:off x="651145" y="1019621"/>
            <a:ext cx="5957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Scrummerfall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7" y="2181224"/>
            <a:ext cx="5756242" cy="38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5754" y="4886132"/>
            <a:ext cx="32896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Kanban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146" name="Picture 2" descr="Image result for funnel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42" y="619969"/>
            <a:ext cx="8540953" cy="41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unne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18" y="423381"/>
            <a:ext cx="6083673" cy="56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361018">
            <a:off x="6776663" y="3457842"/>
            <a:ext cx="4118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Scrumban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cale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5" y="0"/>
            <a:ext cx="10238940" cy="76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46248">
            <a:off x="2860430" y="2203936"/>
            <a:ext cx="8088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It Depends!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997"/>
            <a:ext cx="12192000" cy="54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" y="498844"/>
            <a:ext cx="12069262" cy="58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hiny new produc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3" y="1388409"/>
            <a:ext cx="53244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pai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64" y="1266742"/>
            <a:ext cx="4839657" cy="36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3580" y="2734678"/>
            <a:ext cx="83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43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bacu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1824">
            <a:off x="-129098" y="1125776"/>
            <a:ext cx="12177733" cy="46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pitfal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71" y="1202499"/>
            <a:ext cx="8274442" cy="620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3802" y="588723"/>
            <a:ext cx="3804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Pitfalls of Each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53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naccurat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23" y="125260"/>
            <a:ext cx="6996787" cy="658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51" y="663879"/>
            <a:ext cx="11390857" cy="56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83" y="101208"/>
            <a:ext cx="6663847" cy="66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6088">
            <a:off x="1485252" y="1642841"/>
            <a:ext cx="5010025" cy="2201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127">
            <a:off x="5432111" y="3395578"/>
            <a:ext cx="5293584" cy="23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nterior paint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0"/>
            <a:ext cx="9710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ouse renovatio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8024" y="5157216"/>
            <a:ext cx="6483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While you’re at it!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2" y="561801"/>
            <a:ext cx="9763913" cy="55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636088">
            <a:off x="2860430" y="2615416"/>
            <a:ext cx="8088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It Depends!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een stop ligh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4" y="175364"/>
            <a:ext cx="4576109" cy="646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een fla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68" y="1176404"/>
            <a:ext cx="5841564" cy="46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300 MB disk pack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46" y="74980"/>
            <a:ext cx="3534255" cy="33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-Track Tape Reel 1200' (1/2&quot;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10" y="3670715"/>
            <a:ext cx="3959525" cy="296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asynchronous terminal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09" y="74980"/>
            <a:ext cx="3806630" cy="337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ilent 700 termin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0" y="3503178"/>
            <a:ext cx="3289763" cy="330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1380976"/>
            <a:ext cx="11871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Just because you can, doesn’t mean you should!!</a:t>
            </a:r>
            <a:endParaRPr lang="en-US" sz="8000" dirty="0">
              <a:solidFill>
                <a:schemeClr val="bg1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0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cales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5" y="0"/>
            <a:ext cx="10238940" cy="767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3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2992"/>
            <a:ext cx="12179300" cy="6054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5170" y="219727"/>
            <a:ext cx="178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Scrum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33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1519" y="232427"/>
            <a:ext cx="1788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Scrum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223"/>
            <a:ext cx="12192000" cy="56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6" y="490114"/>
            <a:ext cx="10747332" cy="6367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4923" y="162838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Scrumban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40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706"/>
            <a:ext cx="12192000" cy="1363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4923" y="425884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Scrumban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349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1" y="275574"/>
            <a:ext cx="12123013" cy="63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0" y="352425"/>
            <a:ext cx="4333875" cy="3648075"/>
          </a:xfrm>
          <a:prstGeom prst="rect">
            <a:avLst/>
          </a:prstGeom>
        </p:spPr>
      </p:pic>
      <p:pic>
        <p:nvPicPr>
          <p:cNvPr id="3076" name="Picture 4" descr="Image result for flexibilit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14" y="239625"/>
            <a:ext cx="5130409" cy="33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04" y="374998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821" y="3604431"/>
            <a:ext cx="3606322" cy="29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question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ake awa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54" y="19156"/>
            <a:ext cx="6838843" cy="6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96864" y="507927"/>
            <a:ext cx="1333500" cy="13335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8981823" y="474906"/>
            <a:ext cx="2682240" cy="139954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9504800" y="5835373"/>
            <a:ext cx="1893570" cy="7334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3039732" y="5241362"/>
            <a:ext cx="2567940" cy="13220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9770493" y="2046646"/>
            <a:ext cx="1893570" cy="19583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163451" y="4099301"/>
            <a:ext cx="2600325" cy="24860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2600372" y="347908"/>
            <a:ext cx="3247390" cy="1653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/>
          <a:stretch>
            <a:fillRect/>
          </a:stretch>
        </p:blipFill>
        <p:spPr>
          <a:xfrm>
            <a:off x="397132" y="2347032"/>
            <a:ext cx="2132965" cy="15773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/>
          <a:stretch>
            <a:fillRect/>
          </a:stretch>
        </p:blipFill>
        <p:spPr>
          <a:xfrm>
            <a:off x="5315400" y="2338783"/>
            <a:ext cx="2100580" cy="154686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2"/>
          <a:stretch>
            <a:fillRect/>
          </a:stretch>
        </p:blipFill>
        <p:spPr>
          <a:xfrm>
            <a:off x="2913325" y="2426945"/>
            <a:ext cx="2106295" cy="126492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3"/>
          <a:stretch>
            <a:fillRect/>
          </a:stretch>
        </p:blipFill>
        <p:spPr>
          <a:xfrm>
            <a:off x="7711761" y="2347032"/>
            <a:ext cx="1539240" cy="154813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4"/>
          <a:stretch>
            <a:fillRect/>
          </a:stretch>
        </p:blipFill>
        <p:spPr>
          <a:xfrm>
            <a:off x="6698986" y="423154"/>
            <a:ext cx="1554480" cy="1503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5"/>
          <a:stretch>
            <a:fillRect/>
          </a:stretch>
        </p:blipFill>
        <p:spPr>
          <a:xfrm>
            <a:off x="3199752" y="4004986"/>
            <a:ext cx="2247900" cy="109474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6"/>
          <a:stretch>
            <a:fillRect/>
          </a:stretch>
        </p:blipFill>
        <p:spPr>
          <a:xfrm>
            <a:off x="6400528" y="5241362"/>
            <a:ext cx="1790700" cy="129857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7"/>
          <a:stretch>
            <a:fillRect/>
          </a:stretch>
        </p:blipFill>
        <p:spPr>
          <a:xfrm>
            <a:off x="6073946" y="4099301"/>
            <a:ext cx="2446020" cy="96901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8"/>
          <a:stretch>
            <a:fillRect/>
          </a:stretch>
        </p:blipFill>
        <p:spPr>
          <a:xfrm>
            <a:off x="9653190" y="4158440"/>
            <a:ext cx="1576705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371" y="812394"/>
            <a:ext cx="340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Freestyle Script" panose="030804020302050B0404" pitchFamily="66" charset="0"/>
              </a:rPr>
              <a:t>It Depends</a:t>
            </a:r>
            <a:endParaRPr lang="en-US" sz="5400" dirty="0">
              <a:latin typeface="Freestyle Script" panose="030804020302050B04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371" y="2364464"/>
            <a:ext cx="935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Freestyle Script" panose="030804020302050B0404" pitchFamily="66" charset="0"/>
              </a:rPr>
              <a:t>The team is more of a factor than the Agile implementation</a:t>
            </a:r>
            <a:endParaRPr lang="en-US" sz="5400" dirty="0">
              <a:latin typeface="Freestyle Script" panose="030804020302050B04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371" y="4842052"/>
            <a:ext cx="5146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Freestyle Script" panose="030804020302050B0404" pitchFamily="66" charset="0"/>
              </a:rPr>
              <a:t>Just be a good BA!!</a:t>
            </a:r>
            <a:endParaRPr lang="en-US" sz="54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0726" y="574426"/>
            <a:ext cx="8088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white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OK,</a:t>
            </a:r>
            <a:endParaRPr lang="en-US" sz="9600" dirty="0">
              <a:solidFill>
                <a:prstClr val="white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246" y="2563912"/>
            <a:ext cx="8554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I guess you DO know Jack!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770" y="2364894"/>
            <a:ext cx="91019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>
                <a:solidFill>
                  <a:schemeClr val="bg1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Goodbye!!!</a:t>
            </a:r>
            <a:endParaRPr lang="en-US" sz="13000" dirty="0">
              <a:solidFill>
                <a:schemeClr val="bg1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assroo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8608" y="850392"/>
            <a:ext cx="676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Intro to Agile</a:t>
            </a:r>
            <a:endParaRPr lang="en-US" sz="6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0" y="2203936"/>
            <a:ext cx="9486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What about me?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49" y="1664672"/>
            <a:ext cx="8088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white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You can call me</a:t>
            </a:r>
            <a:endParaRPr lang="en-US" sz="9600" dirty="0">
              <a:solidFill>
                <a:prstClr val="white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3442" y="3188166"/>
            <a:ext cx="70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.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827" y="3188166"/>
            <a:ext cx="70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.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0212" y="3188166"/>
            <a:ext cx="70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.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7" y="3188166"/>
            <a:ext cx="70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.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8335" y="3188166"/>
            <a:ext cx="3798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Jack!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620" y="1618506"/>
            <a:ext cx="11110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white"/>
                </a:solidFill>
                <a:latin typeface="Bauhaus 93" panose="04030905020B02020C02" pitchFamily="82" charset="0"/>
                <a:cs typeface="MV Boli" panose="02000500030200090000" pitchFamily="2" charset="0"/>
              </a:rPr>
              <a:t>I know a little bit </a:t>
            </a:r>
            <a:endParaRPr lang="en-US" sz="9600" dirty="0">
              <a:solidFill>
                <a:prstClr val="white"/>
              </a:solidFill>
              <a:latin typeface="Bauhaus 93" panose="04030905020B02020C02" pitchFamily="82" charset="0"/>
              <a:cs typeface="MV Boli" panose="0200050003020009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20" y="3188166"/>
            <a:ext cx="11298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about this topic.</a:t>
            </a:r>
            <a:endParaRPr lang="en-US" sz="96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18374</TotalTime>
  <Words>605</Words>
  <Application>Microsoft Office PowerPoint</Application>
  <PresentationFormat>Widescreen</PresentationFormat>
  <Paragraphs>132</Paragraphs>
  <Slides>52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Algerian</vt:lpstr>
      <vt:lpstr>Arial</vt:lpstr>
      <vt:lpstr>Arial Black</vt:lpstr>
      <vt:lpstr>Bauhaus 93</vt:lpstr>
      <vt:lpstr>Calibri</vt:lpstr>
      <vt:lpstr>Calibri Light</vt:lpstr>
      <vt:lpstr>Freestyle Script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Safelite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Andrew.D</dc:creator>
  <cp:lastModifiedBy>Washburn, Andrew.D</cp:lastModifiedBy>
  <cp:revision>70</cp:revision>
  <dcterms:created xsi:type="dcterms:W3CDTF">2019-03-20T18:23:22Z</dcterms:created>
  <dcterms:modified xsi:type="dcterms:W3CDTF">2019-06-12T20:52:56Z</dcterms:modified>
</cp:coreProperties>
</file>