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3"/>
  </p:sldMasterIdLst>
  <p:notesMasterIdLst>
    <p:notesMasterId r:id="rId42"/>
  </p:notesMasterIdLst>
  <p:handoutMasterIdLst>
    <p:handoutMasterId r:id="rId43"/>
  </p:handoutMasterIdLst>
  <p:sldIdLst>
    <p:sldId id="362" r:id="rId4"/>
    <p:sldId id="295" r:id="rId5"/>
    <p:sldId id="267" r:id="rId6"/>
    <p:sldId id="364" r:id="rId7"/>
    <p:sldId id="262" r:id="rId8"/>
    <p:sldId id="297" r:id="rId9"/>
    <p:sldId id="317" r:id="rId10"/>
    <p:sldId id="361" r:id="rId11"/>
    <p:sldId id="307" r:id="rId12"/>
    <p:sldId id="358" r:id="rId13"/>
    <p:sldId id="278" r:id="rId14"/>
    <p:sldId id="312" r:id="rId15"/>
    <p:sldId id="299" r:id="rId16"/>
    <p:sldId id="301" r:id="rId17"/>
    <p:sldId id="298" r:id="rId18"/>
    <p:sldId id="318" r:id="rId19"/>
    <p:sldId id="313" r:id="rId20"/>
    <p:sldId id="300" r:id="rId21"/>
    <p:sldId id="302" r:id="rId22"/>
    <p:sldId id="360" r:id="rId23"/>
    <p:sldId id="354" r:id="rId24"/>
    <p:sldId id="356" r:id="rId25"/>
    <p:sldId id="314" r:id="rId26"/>
    <p:sldId id="357" r:id="rId27"/>
    <p:sldId id="294" r:id="rId28"/>
    <p:sldId id="359" r:id="rId29"/>
    <p:sldId id="304" r:id="rId30"/>
    <p:sldId id="316" r:id="rId31"/>
    <p:sldId id="366" r:id="rId32"/>
    <p:sldId id="365" r:id="rId33"/>
    <p:sldId id="367" r:id="rId34"/>
    <p:sldId id="368" r:id="rId35"/>
    <p:sldId id="369" r:id="rId36"/>
    <p:sldId id="371" r:id="rId37"/>
    <p:sldId id="372" r:id="rId38"/>
    <p:sldId id="309" r:id="rId39"/>
    <p:sldId id="308" r:id="rId40"/>
    <p:sldId id="363" r:id="rId4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6059" autoAdjust="0"/>
  </p:normalViewPr>
  <p:slideViewPr>
    <p:cSldViewPr snapToGrid="0" snapToObjects="1" showGuides="1">
      <p:cViewPr varScale="1">
        <p:scale>
          <a:sx n="61" d="100"/>
          <a:sy n="61" d="100"/>
        </p:scale>
        <p:origin x="1908" y="43"/>
      </p:cViewPr>
      <p:guideLst/>
    </p:cSldViewPr>
  </p:slideViewPr>
  <p:notesTextViewPr>
    <p:cViewPr>
      <p:scale>
        <a:sx n="1" d="1"/>
        <a:sy n="1" d="1"/>
      </p:scale>
      <p:origin x="0" y="0"/>
    </p:cViewPr>
  </p:notesTextViewPr>
  <p:notesViewPr>
    <p:cSldViewPr snapToGrid="0" snapToObjects="1" showGuides="1">
      <p:cViewPr varScale="1">
        <p:scale>
          <a:sx n="116" d="100"/>
          <a:sy n="116" d="100"/>
        </p:scale>
        <p:origin x="30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ADFE0AD-6CE3-154F-A2AD-E818703A9B49}" type="datetimeFigureOut">
              <a:rPr lang="en-US" smtClean="0"/>
              <a:t>8/15/2019</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3BF7DC0-61B2-5C4B-AD33-569EEEBB3C38}" type="slidenum">
              <a:rPr lang="en-US" smtClean="0"/>
              <a:t>‹#›</a:t>
            </a:fld>
            <a:endParaRPr lang="en-US" dirty="0"/>
          </a:p>
        </p:txBody>
      </p:sp>
    </p:spTree>
    <p:extLst>
      <p:ext uri="{BB962C8B-B14F-4D97-AF65-F5344CB8AC3E}">
        <p14:creationId xmlns:p14="http://schemas.microsoft.com/office/powerpoint/2010/main" val="1549714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E598DA6C-6FD4-4148-B8A2-4742DA7EED87}" type="datetimeFigureOut">
              <a:rPr lang="en-US" smtClean="0"/>
              <a:t>8/15/2019</a:t>
            </a:fld>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D2A8C7E6-4584-054C-AEAD-6AF719C4E7B7}" type="slidenum">
              <a:rPr lang="en-US" smtClean="0"/>
              <a:t>‹#›</a:t>
            </a:fld>
            <a:endParaRPr lang="en-US" dirty="0"/>
          </a:p>
        </p:txBody>
      </p:sp>
    </p:spTree>
    <p:extLst>
      <p:ext uri="{BB962C8B-B14F-4D97-AF65-F5344CB8AC3E}">
        <p14:creationId xmlns:p14="http://schemas.microsoft.com/office/powerpoint/2010/main" val="22630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goleansixsigma.com/six-sigma/" TargetMode="External"/><Relationship Id="rId3" Type="http://schemas.openxmlformats.org/officeDocument/2006/relationships/hyperlink" Target="http://inside.akronchildrens.org/2014/06/17/lean-six-sigma-process-gives-neurology-a-new-look/" TargetMode="External"/><Relationship Id="rId7" Type="http://schemas.openxmlformats.org/officeDocument/2006/relationships/hyperlink" Target="http://insurancetech.com/architecture-infrastructure/202400608"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goleansixsigma.com/lean/" TargetMode="External"/><Relationship Id="rId5" Type="http://schemas.openxmlformats.org/officeDocument/2006/relationships/hyperlink" Target="https://goleansixsigma.com/continuous-improvement/" TargetMode="External"/><Relationship Id="rId10" Type="http://schemas.openxmlformats.org/officeDocument/2006/relationships/hyperlink" Target="https://goleansixsigma.com/lean-six-sigma/" TargetMode="External"/><Relationship Id="rId4" Type="http://schemas.openxmlformats.org/officeDocument/2006/relationships/hyperlink" Target="https://goleansixsigma.com/rapid-improvement-event-aka-kaizen/" TargetMode="External"/><Relationship Id="rId9" Type="http://schemas.openxmlformats.org/officeDocument/2006/relationships/hyperlink" Target="http://insurancenewsnet.com/oarticle/2015/01/06/from-volume-to-value-healthcare-reform-reshapes-delivery-models-and-diagnostic--a-582847.html#.VM6tIFXF83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imes.com/articles/the-art-of-the-business-workflow-diagram.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360connext.com/process-flows-dont-know-jac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How many of you created a process flow for your current project? Show of hands</a:t>
            </a:r>
          </a:p>
          <a:p>
            <a:pPr lvl="1"/>
            <a:r>
              <a:rPr lang="en-US" dirty="0"/>
              <a:t>How many of you are comfortable creating at least 3 different types of process flows?  Show of hands. </a:t>
            </a:r>
          </a:p>
          <a:p>
            <a:pPr lvl="1"/>
            <a:endParaRPr lang="en-US" dirty="0"/>
          </a:p>
          <a:p>
            <a:pPr lvl="1"/>
            <a:r>
              <a:rPr lang="en-US" b="1" dirty="0"/>
              <a:t>Who are the best people to create process flows for an initiative? </a:t>
            </a:r>
            <a:r>
              <a:rPr lang="en-US" dirty="0"/>
              <a:t>BA or SME, together, and then refined by other stakeholders</a:t>
            </a:r>
          </a:p>
          <a:p>
            <a:endParaRPr lang="en-US" dirty="0"/>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2</a:t>
            </a:fld>
            <a:endParaRPr lang="en-US" dirty="0"/>
          </a:p>
        </p:txBody>
      </p:sp>
    </p:spTree>
    <p:extLst>
      <p:ext uri="{BB962C8B-B14F-4D97-AF65-F5344CB8AC3E}">
        <p14:creationId xmlns:p14="http://schemas.microsoft.com/office/powerpoint/2010/main" val="319872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https://www.isixsigma.com/new-to-six-sigma/how-is-six-sigma-different/six-sigma-lean-or-kaizen-project/</a:t>
            </a:r>
          </a:p>
          <a:p>
            <a:endParaRPr lang="en-US" dirty="0"/>
          </a:p>
          <a:p>
            <a:r>
              <a:rPr lang="en-US" b="1" dirty="0"/>
              <a:t>Kaizen – Continuous Improvement </a:t>
            </a:r>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12</a:t>
            </a:fld>
            <a:endParaRPr lang="en-US" dirty="0"/>
          </a:p>
        </p:txBody>
      </p:sp>
    </p:spTree>
    <p:extLst>
      <p:ext uri="{BB962C8B-B14F-4D97-AF65-F5344CB8AC3E}">
        <p14:creationId xmlns:p14="http://schemas.microsoft.com/office/powerpoint/2010/main" val="270202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https://www.isixsigma.com/new-to-six-sigma/how-is-six-sigma-different/six-sigma-lean-or-kaizen-project/</a:t>
            </a:r>
          </a:p>
          <a:p>
            <a:endParaRPr lang="en-US" dirty="0"/>
          </a:p>
          <a:p>
            <a:r>
              <a:rPr lang="en-US" b="1" dirty="0"/>
              <a:t>Kaizen – Continuous Improvement </a:t>
            </a:r>
          </a:p>
          <a:p>
            <a:endParaRPr lang="en-US" dirty="0"/>
          </a:p>
          <a:p>
            <a:r>
              <a:rPr lang="en-US" dirty="0"/>
              <a:t>https://www.nytimes.com/2013/07/27/nyregion/in-lieu-of-money-toyota-donates-efficiency-to-new-york-charity.html</a:t>
            </a:r>
          </a:p>
          <a:p>
            <a:pPr defTabSz="924458">
              <a:defRPr/>
            </a:pPr>
            <a:r>
              <a:rPr lang="en-US" dirty="0"/>
              <a:t>Kaizen evaluation created improvements in the process flow for the food pantry packing boxes time (3 minutes down to 11 seconds) </a:t>
            </a:r>
          </a:p>
          <a:p>
            <a:pPr defTabSz="924458">
              <a:defRPr/>
            </a:pPr>
            <a:r>
              <a:rPr lang="en-US" dirty="0"/>
              <a:t>and </a:t>
            </a:r>
            <a:r>
              <a:rPr lang="en-US" b="1" dirty="0"/>
              <a:t>the time clients spent in line to get a meal/soup kitchen. From 90 minutes down to 18 minutes waiting in line. </a:t>
            </a:r>
          </a:p>
          <a:p>
            <a:pPr defTabSz="924458">
              <a:defRPr/>
            </a:pPr>
            <a:endParaRPr lang="en-US" dirty="0"/>
          </a:p>
          <a:p>
            <a:r>
              <a:rPr lang="en-US" dirty="0"/>
              <a:t>Lean - https://goleansixsigma.com/lean/  - </a:t>
            </a:r>
            <a:r>
              <a:rPr lang="en-US" b="1" dirty="0"/>
              <a:t>to reduce costs and time</a:t>
            </a:r>
          </a:p>
          <a:p>
            <a:r>
              <a:rPr lang="en-US" dirty="0"/>
              <a:t>http://www.leansixsigmaforgood.com/</a:t>
            </a:r>
          </a:p>
          <a:p>
            <a:endParaRPr lang="en-US" dirty="0"/>
          </a:p>
          <a:p>
            <a:r>
              <a:rPr lang="en-US" b="1" dirty="0"/>
              <a:t>Akron Children’s Hospital</a:t>
            </a:r>
          </a:p>
          <a:p>
            <a:r>
              <a:rPr lang="en-US" b="0" dirty="0"/>
              <a:t>-Current inefficiencies in their floor plan</a:t>
            </a:r>
          </a:p>
          <a:p>
            <a:r>
              <a:rPr lang="en-US" b="0" dirty="0"/>
              <a:t>-Need to optimize for all stakeholders: providers, staff, families. </a:t>
            </a:r>
          </a:p>
          <a:p>
            <a:r>
              <a:rPr lang="en-US" b="0" dirty="0"/>
              <a:t>Using lean processes, offices sizes were reduced and additional patient rooms were added. </a:t>
            </a:r>
          </a:p>
          <a:p>
            <a:endParaRPr lang="en-US" b="0" dirty="0"/>
          </a:p>
          <a:p>
            <a:r>
              <a:rPr lang="en-US" b="1" dirty="0">
                <a:hlinkClick r:id="rId3"/>
              </a:rPr>
              <a:t>Lean Six Sigma Process Gives Neurology a New Look</a:t>
            </a:r>
            <a:endParaRPr lang="en-US" b="1" dirty="0"/>
          </a:p>
          <a:p>
            <a:r>
              <a:rPr lang="en-US" dirty="0"/>
              <a:t>Akron Children’s </a:t>
            </a:r>
            <a:r>
              <a:rPr lang="en-US" b="1" dirty="0"/>
              <a:t>neurology department began a redesign project 2 years ago that involved all levels of providers, staff, and patient families</a:t>
            </a:r>
            <a:r>
              <a:rPr lang="en-US" dirty="0"/>
              <a:t>. The improvement project used </a:t>
            </a:r>
            <a:r>
              <a:rPr lang="en-US" dirty="0">
                <a:hlinkClick r:id="rId4"/>
              </a:rPr>
              <a:t>kaizen</a:t>
            </a:r>
            <a:r>
              <a:rPr lang="en-US" dirty="0"/>
              <a:t>, which focuses on </a:t>
            </a:r>
            <a:r>
              <a:rPr lang="en-US" dirty="0">
                <a:hlinkClick r:id="rId5"/>
              </a:rPr>
              <a:t>continuous improvement</a:t>
            </a:r>
            <a:r>
              <a:rPr lang="en-US" dirty="0"/>
              <a:t>, and was held, in a warehouse to propose a true-to-size floor plan. </a:t>
            </a:r>
            <a:r>
              <a:rPr lang="en-US" b="1" dirty="0"/>
              <a:t>There were inefficiencies in the floor’s original design and delays in daily operations. </a:t>
            </a:r>
          </a:p>
          <a:p>
            <a:r>
              <a:rPr lang="en-US" b="1" dirty="0"/>
              <a:t>By creating a new layout using </a:t>
            </a:r>
            <a:r>
              <a:rPr lang="en-US" b="1" dirty="0">
                <a:hlinkClick r:id="rId6"/>
              </a:rPr>
              <a:t>Lean</a:t>
            </a:r>
            <a:r>
              <a:rPr lang="en-US" b="1" dirty="0"/>
              <a:t> processes, office sizes were reduced and additional patient rooms were added.</a:t>
            </a:r>
          </a:p>
          <a:p>
            <a:r>
              <a:rPr lang="en-US" dirty="0"/>
              <a:t>https://goleansixsigma.com/lean-six-sigma-success-stories-in-the-healthcare-and-medical-industries/ </a:t>
            </a:r>
          </a:p>
          <a:p>
            <a:endParaRPr lang="en-US" dirty="0"/>
          </a:p>
          <a:p>
            <a:pPr defTabSz="924458">
              <a:defRPr/>
            </a:pPr>
            <a:r>
              <a:rPr lang="en-US" b="1" dirty="0"/>
              <a:t>Lean - Trinity Rescue Mission </a:t>
            </a:r>
            <a:r>
              <a:rPr lang="en-US" dirty="0"/>
              <a:t>– made policy and procedural changes – participation in their Lifeline program increased, TRM is able to get hundreds more men off the street, more people off food stamps quicker, and more people back into the workforce. Participants in the program, as a result of the Lean analysis, are volunteering in TRM’s many programs which are making those programs more efficient, such as the food bank to feed many more families every week. </a:t>
            </a:r>
          </a:p>
          <a:p>
            <a:endParaRPr lang="en-US" b="1" dirty="0"/>
          </a:p>
          <a:p>
            <a:r>
              <a:rPr lang="en-US" b="1" dirty="0"/>
              <a:t>Aetna</a:t>
            </a:r>
          </a:p>
          <a:p>
            <a:r>
              <a:rPr lang="en-US" b="1" dirty="0">
                <a:hlinkClick r:id="rId7"/>
              </a:rPr>
              <a:t>Aetna CIO Meg McCarthy Brings Disciplined Delivery to Aetna</a:t>
            </a:r>
            <a:endParaRPr lang="en-US" b="1" dirty="0"/>
          </a:p>
          <a:p>
            <a:r>
              <a:rPr lang="en-US" dirty="0"/>
              <a:t>McCarthy singles out Aetna’s network and data center infrastructure organization in this respect, which operates at a </a:t>
            </a:r>
            <a:r>
              <a:rPr lang="en-US" dirty="0">
                <a:hlinkClick r:id="rId8"/>
              </a:rPr>
              <a:t>Six Sigma</a:t>
            </a:r>
            <a:r>
              <a:rPr lang="en-US" dirty="0"/>
              <a:t> level and, she asserts, has no peer in the health insurance industry. “We run a very cost-efficient infrastructure organization in support of our portfolio of business capabilities,” she says. “We are usually compared to large banks and have outperformed our banking colleagues by over 40 percent in all of the commodity aspects of the benchmarks that we apply annually.”</a:t>
            </a:r>
          </a:p>
          <a:p>
            <a:r>
              <a:rPr lang="en-US" b="1" dirty="0"/>
              <a:t>Affordable Care Act</a:t>
            </a:r>
          </a:p>
          <a:p>
            <a:r>
              <a:rPr lang="en-US" b="1" dirty="0">
                <a:hlinkClick r:id="rId9"/>
              </a:rPr>
              <a:t>From Volume to Value: Healthcare Reform Reshapes Delivery Models and Diagnostic Laboratories</a:t>
            </a:r>
            <a:endParaRPr lang="en-US" b="1" dirty="0"/>
          </a:p>
          <a:p>
            <a:r>
              <a:rPr lang="en-US" dirty="0"/>
              <a:t>With the new Affordable Care Act (ACA), clinical laboratories, doctors’ offices, and hospitals are seeing a large number of new patients. To help eliminate unnecessary testing, provide seamless access to laboratory results throughout the continuum of care, improve the quality of testing, and reduce errors, healthcare provide organizations are opting for </a:t>
            </a:r>
            <a:r>
              <a:rPr lang="en-US" dirty="0">
                <a:hlinkClick r:id="rId10"/>
              </a:rPr>
              <a:t>Lean Six Sigma</a:t>
            </a:r>
            <a:r>
              <a:rPr lang="en-US" dirty="0"/>
              <a:t> principles and connectivity solutions.</a:t>
            </a:r>
          </a:p>
          <a:p>
            <a:endParaRPr lang="en-US" b="1" dirty="0"/>
          </a:p>
        </p:txBody>
      </p:sp>
      <p:sp>
        <p:nvSpPr>
          <p:cNvPr id="4" name="Slide Number Placeholder 3"/>
          <p:cNvSpPr>
            <a:spLocks noGrp="1"/>
          </p:cNvSpPr>
          <p:nvPr>
            <p:ph type="sldNum" sz="quarter" idx="10"/>
          </p:nvPr>
        </p:nvSpPr>
        <p:spPr/>
        <p:txBody>
          <a:bodyPr/>
          <a:lstStyle/>
          <a:p>
            <a:fld id="{D2A8C7E6-4584-054C-AEAD-6AF719C4E7B7}" type="slidenum">
              <a:rPr lang="en-US" smtClean="0"/>
              <a:t>13</a:t>
            </a:fld>
            <a:endParaRPr lang="en-US" dirty="0"/>
          </a:p>
        </p:txBody>
      </p:sp>
    </p:spTree>
    <p:extLst>
      <p:ext uri="{BB962C8B-B14F-4D97-AF65-F5344CB8AC3E}">
        <p14:creationId xmlns:p14="http://schemas.microsoft.com/office/powerpoint/2010/main" val="317805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 want to get practicing quickly, let’s review some basics. </a:t>
            </a:r>
          </a:p>
          <a:p>
            <a:endParaRPr lang="en-US" dirty="0"/>
          </a:p>
          <a:p>
            <a:r>
              <a:rPr lang="en-US" dirty="0"/>
              <a:t>a. </a:t>
            </a:r>
            <a:r>
              <a:rPr lang="en-US" b="1" dirty="0"/>
              <a:t>Goal</a:t>
            </a:r>
            <a:r>
              <a:rPr lang="en-US" dirty="0"/>
              <a:t>  - what is the goal for drawing the process flow? </a:t>
            </a:r>
            <a:r>
              <a:rPr lang="en-US" b="1" dirty="0"/>
              <a:t>Who</a:t>
            </a:r>
            <a:r>
              <a:rPr lang="en-US" dirty="0"/>
              <a:t> will be reading it? What purpose does it serve that person? What level of </a:t>
            </a:r>
            <a:r>
              <a:rPr lang="en-US" b="1" dirty="0"/>
              <a:t>detail</a:t>
            </a:r>
            <a:r>
              <a:rPr lang="en-US" dirty="0"/>
              <a:t>? </a:t>
            </a:r>
          </a:p>
          <a:p>
            <a:r>
              <a:rPr lang="en-US" dirty="0"/>
              <a:t>b. </a:t>
            </a:r>
            <a:r>
              <a:rPr lang="en-US" b="1" dirty="0"/>
              <a:t>Flowchart</a:t>
            </a:r>
            <a:r>
              <a:rPr lang="en-US" dirty="0"/>
              <a:t> </a:t>
            </a:r>
            <a:r>
              <a:rPr lang="en-US" b="1" dirty="0"/>
              <a:t>is a primary type of business process mapping. </a:t>
            </a:r>
          </a:p>
          <a:p>
            <a:r>
              <a:rPr lang="en-US" dirty="0"/>
              <a:t>Detailed flowcharts </a:t>
            </a:r>
            <a:r>
              <a:rPr lang="en-US" b="1" dirty="0"/>
              <a:t>includes detail, such as the inputs, activities, decision points, and outputs of any process. </a:t>
            </a:r>
          </a:p>
          <a:p>
            <a:endParaRPr lang="en-US" dirty="0"/>
          </a:p>
          <a:p>
            <a:r>
              <a:rPr lang="en-US" dirty="0"/>
              <a:t>c. These symbols come from the </a:t>
            </a:r>
            <a:r>
              <a:rPr lang="en-US" b="1" dirty="0"/>
              <a:t>Unified Modeling Language or UML, </a:t>
            </a:r>
            <a:r>
              <a:rPr lang="en-US" dirty="0"/>
              <a:t>which is </a:t>
            </a:r>
            <a:r>
              <a:rPr lang="en-US" b="1" dirty="0"/>
              <a:t>an international standard for drawing process maps</a:t>
            </a:r>
            <a:r>
              <a:rPr lang="en-US" dirty="0"/>
              <a:t>. (https://www.lucidchart.com/pages/process-mapping/process-map-symbols)</a:t>
            </a:r>
          </a:p>
          <a:p>
            <a:endParaRPr lang="en-US" dirty="0"/>
          </a:p>
          <a:p>
            <a:pPr defTabSz="924458">
              <a:defRPr/>
            </a:pPr>
            <a:r>
              <a:rPr lang="en-US" dirty="0"/>
              <a:t>g. </a:t>
            </a:r>
            <a:r>
              <a:rPr lang="en-US" b="1" dirty="0"/>
              <a:t>Ovals </a:t>
            </a:r>
            <a:r>
              <a:rPr lang="en-US" dirty="0"/>
              <a:t>– starter or terminator - Represents the entry and exit points of your flowchart. Usually a flowchart has </a:t>
            </a:r>
            <a:r>
              <a:rPr lang="en-US" b="1" dirty="0"/>
              <a:t>only one starting point but can have several ending points</a:t>
            </a:r>
            <a:r>
              <a:rPr lang="en-US" dirty="0"/>
              <a:t>.</a:t>
            </a:r>
          </a:p>
          <a:p>
            <a:r>
              <a:rPr lang="en-US" dirty="0"/>
              <a:t>e. </a:t>
            </a:r>
            <a:r>
              <a:rPr lang="en-US" b="1" dirty="0"/>
              <a:t>Boxes </a:t>
            </a:r>
            <a:r>
              <a:rPr lang="en-US" dirty="0"/>
              <a:t>– Process, most frequently used flowchart shape </a:t>
            </a:r>
            <a:r>
              <a:rPr lang="en-US" b="1" dirty="0"/>
              <a:t>shows an action, task or operation that needs to be done</a:t>
            </a:r>
            <a:r>
              <a:rPr lang="en-US" dirty="0"/>
              <a:t>.</a:t>
            </a:r>
          </a:p>
          <a:p>
            <a:r>
              <a:rPr lang="en-US" dirty="0"/>
              <a:t>f. </a:t>
            </a:r>
            <a:r>
              <a:rPr lang="en-US" b="1" dirty="0"/>
              <a:t>Diamonds </a:t>
            </a:r>
            <a:r>
              <a:rPr lang="en-US" dirty="0"/>
              <a:t>– </a:t>
            </a:r>
            <a:r>
              <a:rPr lang="en-US" b="1" dirty="0"/>
              <a:t>decision</a:t>
            </a:r>
            <a:r>
              <a:rPr lang="en-US" dirty="0"/>
              <a:t>, The point at which a decision needs to be made. The arrows flowing from the decision shape are usually labeled with yes, no, true or false.</a:t>
            </a:r>
          </a:p>
          <a:p>
            <a:r>
              <a:rPr lang="en-US" dirty="0"/>
              <a:t>h. </a:t>
            </a:r>
            <a:r>
              <a:rPr lang="en-US" b="1" dirty="0"/>
              <a:t>Arrows </a:t>
            </a:r>
            <a:r>
              <a:rPr lang="en-US" dirty="0"/>
              <a:t>- The arrows indicate the direction in which the flowchart should be read (usually from the top to the bottom and/or the left to the right).</a:t>
            </a:r>
          </a:p>
          <a:p>
            <a:endParaRPr lang="en-US" dirty="0"/>
          </a:p>
          <a:p>
            <a:r>
              <a:rPr lang="en-US" dirty="0"/>
              <a:t>Other icons: </a:t>
            </a:r>
          </a:p>
          <a:p>
            <a:r>
              <a:rPr lang="en-US" dirty="0"/>
              <a:t>d. </a:t>
            </a:r>
            <a:r>
              <a:rPr lang="en-US" b="1" dirty="0"/>
              <a:t>Circle </a:t>
            </a:r>
            <a:r>
              <a:rPr lang="en-US" dirty="0"/>
              <a:t>– connect to another process in another system/flowchart or to another page</a:t>
            </a:r>
          </a:p>
          <a:p>
            <a:r>
              <a:rPr lang="en-US" dirty="0"/>
              <a:t>(In order to connect to different page or section of the chart, and you can't draw a line, you can use </a:t>
            </a:r>
            <a:r>
              <a:rPr lang="en-US" b="1" dirty="0"/>
              <a:t>a circle labeled with a letter</a:t>
            </a:r>
            <a:r>
              <a:rPr lang="en-US" dirty="0"/>
              <a:t>. Put another circle with the same letter where the flow continues.)</a:t>
            </a:r>
          </a:p>
          <a:p>
            <a:r>
              <a:rPr lang="en-US" dirty="0"/>
              <a:t>i. Other many other icons: </a:t>
            </a:r>
            <a:r>
              <a:rPr lang="en-US" b="1" dirty="0"/>
              <a:t>document, manual input, display, database</a:t>
            </a:r>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14</a:t>
            </a:fld>
            <a:endParaRPr lang="en-US" dirty="0"/>
          </a:p>
        </p:txBody>
      </p:sp>
    </p:spTree>
    <p:extLst>
      <p:ext uri="{BB962C8B-B14F-4D97-AF65-F5344CB8AC3E}">
        <p14:creationId xmlns:p14="http://schemas.microsoft.com/office/powerpoint/2010/main" val="1649444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Did you use a diamond decision point? </a:t>
            </a:r>
          </a:p>
          <a:p>
            <a:pPr defTabSz="924458">
              <a:defRPr/>
            </a:pPr>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15</a:t>
            </a:fld>
            <a:endParaRPr lang="en-US" dirty="0"/>
          </a:p>
        </p:txBody>
      </p:sp>
    </p:spTree>
    <p:extLst>
      <p:ext uri="{BB962C8B-B14F-4D97-AF65-F5344CB8AC3E}">
        <p14:creationId xmlns:p14="http://schemas.microsoft.com/office/powerpoint/2010/main" val="165648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Did you use a diamond decision point? </a:t>
            </a:r>
          </a:p>
          <a:p>
            <a:pPr defTabSz="924458">
              <a:defRPr/>
            </a:pPr>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16</a:t>
            </a:fld>
            <a:endParaRPr lang="en-US" dirty="0"/>
          </a:p>
        </p:txBody>
      </p:sp>
    </p:spTree>
    <p:extLst>
      <p:ext uri="{BB962C8B-B14F-4D97-AF65-F5344CB8AC3E}">
        <p14:creationId xmlns:p14="http://schemas.microsoft.com/office/powerpoint/2010/main" val="1325664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Diamond icon to create a decision point while making your grilled cheese sandwich? </a:t>
            </a:r>
          </a:p>
          <a:p>
            <a:r>
              <a:rPr lang="en-US" dirty="0"/>
              <a:t>What problem could you encounter while making this sandwich? </a:t>
            </a:r>
          </a:p>
          <a:p>
            <a:endParaRPr lang="en-US" dirty="0"/>
          </a:p>
          <a:p>
            <a:endParaRPr lang="en-US" dirty="0"/>
          </a:p>
          <a:p>
            <a:r>
              <a:rPr lang="en-US" dirty="0"/>
              <a:t>Perhaps its when selecting the bread to use.</a:t>
            </a:r>
          </a:p>
          <a:p>
            <a:r>
              <a:rPr lang="en-US" dirty="0"/>
              <a:t> </a:t>
            </a:r>
          </a:p>
          <a:p>
            <a:r>
              <a:rPr lang="en-US" dirty="0"/>
              <a:t>Or the type of cheese to use.</a:t>
            </a:r>
          </a:p>
        </p:txBody>
      </p:sp>
      <p:sp>
        <p:nvSpPr>
          <p:cNvPr id="4" name="Slide Number Placeholder 3"/>
          <p:cNvSpPr>
            <a:spLocks noGrp="1"/>
          </p:cNvSpPr>
          <p:nvPr>
            <p:ph type="sldNum" sz="quarter" idx="10"/>
          </p:nvPr>
        </p:nvSpPr>
        <p:spPr/>
        <p:txBody>
          <a:bodyPr/>
          <a:lstStyle/>
          <a:p>
            <a:fld id="{D2A8C7E6-4584-054C-AEAD-6AF719C4E7B7}" type="slidenum">
              <a:rPr lang="en-US" smtClean="0"/>
              <a:t>17</a:t>
            </a:fld>
            <a:endParaRPr lang="en-US" dirty="0"/>
          </a:p>
        </p:txBody>
      </p:sp>
    </p:spTree>
    <p:extLst>
      <p:ext uri="{BB962C8B-B14F-4D97-AF65-F5344CB8AC3E}">
        <p14:creationId xmlns:p14="http://schemas.microsoft.com/office/powerpoint/2010/main" val="155495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names for process flows</a:t>
            </a:r>
          </a:p>
          <a:p>
            <a:endParaRPr lang="en-US" dirty="0"/>
          </a:p>
          <a:p>
            <a:r>
              <a:rPr lang="en-US" dirty="0"/>
              <a:t>AS-IS – current state</a:t>
            </a:r>
          </a:p>
          <a:p>
            <a:r>
              <a:rPr lang="en-US" dirty="0"/>
              <a:t>TO-BE – future state</a:t>
            </a:r>
          </a:p>
          <a:p>
            <a:r>
              <a:rPr lang="en-US" dirty="0"/>
              <a:t>Both are valuable – even more valuable if written for different stakeholders</a:t>
            </a:r>
          </a:p>
          <a:p>
            <a:endParaRPr lang="en-US" dirty="0"/>
          </a:p>
          <a:p>
            <a:endParaRPr lang="en-US" dirty="0"/>
          </a:p>
          <a:p>
            <a:r>
              <a:rPr lang="en-US" dirty="0"/>
              <a:t>SIPOC – Supplier, Inputs, Process, Outputs, Customer</a:t>
            </a:r>
          </a:p>
          <a:p>
            <a:endParaRPr lang="en-US" dirty="0"/>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18</a:t>
            </a:fld>
            <a:endParaRPr lang="en-US" dirty="0"/>
          </a:p>
        </p:txBody>
      </p:sp>
    </p:spTree>
    <p:extLst>
      <p:ext uri="{BB962C8B-B14F-4D97-AF65-F5344CB8AC3E}">
        <p14:creationId xmlns:p14="http://schemas.microsoft.com/office/powerpoint/2010/main" val="2166101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19</a:t>
            </a:fld>
            <a:endParaRPr lang="en-US" dirty="0"/>
          </a:p>
        </p:txBody>
      </p:sp>
    </p:spTree>
    <p:extLst>
      <p:ext uri="{BB962C8B-B14F-4D97-AF65-F5344CB8AC3E}">
        <p14:creationId xmlns:p14="http://schemas.microsoft.com/office/powerpoint/2010/main" val="401273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stakeholder next to the problem statement who will be consuming/reading this grilled cheese sandwich process flow</a:t>
            </a:r>
          </a:p>
        </p:txBody>
      </p:sp>
      <p:sp>
        <p:nvSpPr>
          <p:cNvPr id="4" name="Slide Number Placeholder 3"/>
          <p:cNvSpPr>
            <a:spLocks noGrp="1"/>
          </p:cNvSpPr>
          <p:nvPr>
            <p:ph type="sldNum" sz="quarter" idx="10"/>
          </p:nvPr>
        </p:nvSpPr>
        <p:spPr/>
        <p:txBody>
          <a:bodyPr/>
          <a:lstStyle/>
          <a:p>
            <a:fld id="{D2A8C7E6-4584-054C-AEAD-6AF719C4E7B7}" type="slidenum">
              <a:rPr lang="en-US" smtClean="0"/>
              <a:t>20</a:t>
            </a:fld>
            <a:endParaRPr lang="en-US" dirty="0"/>
          </a:p>
        </p:txBody>
      </p:sp>
    </p:spTree>
    <p:extLst>
      <p:ext uri="{BB962C8B-B14F-4D97-AF65-F5344CB8AC3E}">
        <p14:creationId xmlns:p14="http://schemas.microsoft.com/office/powerpoint/2010/main" val="139453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Process Modeling Notation</a:t>
            </a:r>
          </a:p>
          <a:p>
            <a:br>
              <a:rPr lang="en-US" dirty="0"/>
            </a:br>
            <a:r>
              <a:rPr lang="en-US" dirty="0"/>
              <a:t>Let’s add more detail, can use these more advanced notation symbols</a:t>
            </a:r>
          </a:p>
        </p:txBody>
      </p:sp>
      <p:sp>
        <p:nvSpPr>
          <p:cNvPr id="4" name="Slide Number Placeholder 3"/>
          <p:cNvSpPr>
            <a:spLocks noGrp="1"/>
          </p:cNvSpPr>
          <p:nvPr>
            <p:ph type="sldNum" sz="quarter" idx="10"/>
          </p:nvPr>
        </p:nvSpPr>
        <p:spPr/>
        <p:txBody>
          <a:bodyPr/>
          <a:lstStyle/>
          <a:p>
            <a:fld id="{F7367B4B-2B18-F548-9328-91FDA5B80C05}" type="slidenum">
              <a:rPr lang="en-US" smtClean="0"/>
              <a:t>21</a:t>
            </a:fld>
            <a:endParaRPr lang="en-US"/>
          </a:p>
        </p:txBody>
      </p:sp>
    </p:spTree>
    <p:extLst>
      <p:ext uri="{BB962C8B-B14F-4D97-AF65-F5344CB8AC3E}">
        <p14:creationId xmlns:p14="http://schemas.microsoft.com/office/powerpoint/2010/main" val="368969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this process flow, is it thorough? How simple is it? </a:t>
            </a:r>
          </a:p>
          <a:p>
            <a:endParaRPr lang="en-US" dirty="0"/>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3</a:t>
            </a:fld>
            <a:endParaRPr lang="en-US" dirty="0"/>
          </a:p>
        </p:txBody>
      </p:sp>
    </p:spTree>
    <p:extLst>
      <p:ext uri="{BB962C8B-B14F-4D97-AF65-F5344CB8AC3E}">
        <p14:creationId xmlns:p14="http://schemas.microsoft.com/office/powerpoint/2010/main" val="3287643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https://www.quora.com/Whats-the-best-tool-to-build-a-flowchart - lists a ton of tools</a:t>
            </a:r>
          </a:p>
          <a:p>
            <a:endParaRPr lang="en-US" dirty="0"/>
          </a:p>
          <a:p>
            <a:r>
              <a:rPr lang="en-US" dirty="0"/>
              <a:t>Also, PowerPoint, Word</a:t>
            </a:r>
          </a:p>
        </p:txBody>
      </p:sp>
      <p:sp>
        <p:nvSpPr>
          <p:cNvPr id="4" name="Slide Number Placeholder 3"/>
          <p:cNvSpPr>
            <a:spLocks noGrp="1"/>
          </p:cNvSpPr>
          <p:nvPr>
            <p:ph type="sldNum" sz="quarter" idx="10"/>
          </p:nvPr>
        </p:nvSpPr>
        <p:spPr/>
        <p:txBody>
          <a:bodyPr/>
          <a:lstStyle/>
          <a:p>
            <a:fld id="{D2A8C7E6-4584-054C-AEAD-6AF719C4E7B7}" type="slidenum">
              <a:rPr lang="en-US" smtClean="0"/>
              <a:t>24</a:t>
            </a:fld>
            <a:endParaRPr lang="en-US" dirty="0"/>
          </a:p>
        </p:txBody>
      </p:sp>
    </p:spTree>
    <p:extLst>
      <p:ext uri="{BB962C8B-B14F-4D97-AF65-F5344CB8AC3E}">
        <p14:creationId xmlns:p14="http://schemas.microsoft.com/office/powerpoint/2010/main" val="1479746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25</a:t>
            </a:fld>
            <a:endParaRPr lang="en-US" dirty="0"/>
          </a:p>
        </p:txBody>
      </p:sp>
    </p:spTree>
    <p:extLst>
      <p:ext uri="{BB962C8B-B14F-4D97-AF65-F5344CB8AC3E}">
        <p14:creationId xmlns:p14="http://schemas.microsoft.com/office/powerpoint/2010/main" val="207633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nuts adding more to your process flow. Remember who your stakeholder is that you’re sharing this with after this session. </a:t>
            </a:r>
          </a:p>
        </p:txBody>
      </p:sp>
      <p:sp>
        <p:nvSpPr>
          <p:cNvPr id="4" name="Slide Number Placeholder 3"/>
          <p:cNvSpPr>
            <a:spLocks noGrp="1"/>
          </p:cNvSpPr>
          <p:nvPr>
            <p:ph type="sldNum" sz="quarter" idx="10"/>
          </p:nvPr>
        </p:nvSpPr>
        <p:spPr/>
        <p:txBody>
          <a:bodyPr/>
          <a:lstStyle/>
          <a:p>
            <a:fld id="{D2A8C7E6-4584-054C-AEAD-6AF719C4E7B7}" type="slidenum">
              <a:rPr lang="en-US" smtClean="0"/>
              <a:t>26</a:t>
            </a:fld>
            <a:endParaRPr lang="en-US" dirty="0"/>
          </a:p>
        </p:txBody>
      </p:sp>
    </p:spTree>
    <p:extLst>
      <p:ext uri="{BB962C8B-B14F-4D97-AF65-F5344CB8AC3E}">
        <p14:creationId xmlns:p14="http://schemas.microsoft.com/office/powerpoint/2010/main" val="350202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Exercise Directions from the Grilled Cheese: </a:t>
            </a:r>
          </a:p>
          <a:p>
            <a:pPr lvl="0"/>
            <a:r>
              <a:rPr lang="en-US" b="1" dirty="0"/>
              <a:t>1. Looking at your diagram. Who wants to say their steps? </a:t>
            </a:r>
          </a:p>
          <a:p>
            <a:pPr lvl="0"/>
            <a:endParaRPr lang="en-US" b="1" dirty="0"/>
          </a:p>
          <a:p>
            <a:pPr lvl="0"/>
            <a:r>
              <a:rPr lang="en-US" b="1" dirty="0"/>
              <a:t>2. Now, who in the group has identified steps the first person has not listed? </a:t>
            </a:r>
          </a:p>
          <a:p>
            <a:pPr lvl="0"/>
            <a:endParaRPr lang="en-US" dirty="0"/>
          </a:p>
          <a:p>
            <a:pPr lvl="0"/>
            <a:r>
              <a:rPr lang="en-US" b="1" dirty="0"/>
              <a:t>New Exercise: </a:t>
            </a:r>
          </a:p>
          <a:p>
            <a:pPr lvl="0"/>
            <a:r>
              <a:rPr lang="en-US" dirty="0"/>
              <a:t>As a group, identify a process that you are all familiar with that could use a few improvements</a:t>
            </a:r>
          </a:p>
          <a:p>
            <a:pPr lvl="1"/>
            <a:r>
              <a:rPr lang="en-US" dirty="0"/>
              <a:t>Determine audience goal of the process analysis?</a:t>
            </a:r>
          </a:p>
          <a:p>
            <a:pPr lvl="1"/>
            <a:r>
              <a:rPr lang="en-US" dirty="0"/>
              <a:t>Determine level of detail? </a:t>
            </a:r>
          </a:p>
          <a:p>
            <a:pPr lvl="1"/>
            <a:r>
              <a:rPr lang="en-US" dirty="0"/>
              <a:t>What is the objective of the process? </a:t>
            </a:r>
          </a:p>
          <a:p>
            <a:pPr lvl="1"/>
            <a:r>
              <a:rPr lang="en-US" dirty="0"/>
              <a:t>What is the start and end point? </a:t>
            </a:r>
          </a:p>
          <a:p>
            <a:endParaRPr lang="en-US" dirty="0"/>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27</a:t>
            </a:fld>
            <a:endParaRPr lang="en-US" dirty="0"/>
          </a:p>
        </p:txBody>
      </p:sp>
    </p:spTree>
    <p:extLst>
      <p:ext uri="{BB962C8B-B14F-4D97-AF65-F5344CB8AC3E}">
        <p14:creationId xmlns:p14="http://schemas.microsoft.com/office/powerpoint/2010/main" val="3628855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Exercise Directions from the Grilled Cheese: </a:t>
            </a:r>
          </a:p>
          <a:p>
            <a:pPr lvl="0"/>
            <a:r>
              <a:rPr lang="en-US" b="1" dirty="0"/>
              <a:t>1. Looking at your diagram. Who wants to say their steps? </a:t>
            </a:r>
          </a:p>
          <a:p>
            <a:pPr lvl="0"/>
            <a:endParaRPr lang="en-US" b="1" dirty="0"/>
          </a:p>
          <a:p>
            <a:pPr lvl="0"/>
            <a:r>
              <a:rPr lang="en-US" b="1" dirty="0"/>
              <a:t>2. Now, who in the group has identified steps the first person has not listed? </a:t>
            </a:r>
          </a:p>
          <a:p>
            <a:pPr lvl="0"/>
            <a:endParaRPr lang="en-US" dirty="0"/>
          </a:p>
          <a:p>
            <a:pPr lvl="0"/>
            <a:r>
              <a:rPr lang="en-US" b="1" dirty="0"/>
              <a:t>New Exercise: </a:t>
            </a:r>
          </a:p>
          <a:p>
            <a:pPr lvl="0"/>
            <a:r>
              <a:rPr lang="en-US" dirty="0"/>
              <a:t>As a group, identify a process that you are all familiar with that could use a few improvements</a:t>
            </a:r>
          </a:p>
          <a:p>
            <a:pPr lvl="1"/>
            <a:r>
              <a:rPr lang="en-US" dirty="0"/>
              <a:t>Determine audience goal of the process analysis?</a:t>
            </a:r>
          </a:p>
          <a:p>
            <a:pPr lvl="1"/>
            <a:r>
              <a:rPr lang="en-US" dirty="0"/>
              <a:t>Determine level of detail? </a:t>
            </a:r>
          </a:p>
          <a:p>
            <a:pPr lvl="1"/>
            <a:r>
              <a:rPr lang="en-US" dirty="0"/>
              <a:t>What is the objective of the process? </a:t>
            </a:r>
          </a:p>
          <a:p>
            <a:pPr lvl="1"/>
            <a:r>
              <a:rPr lang="en-US" dirty="0"/>
              <a:t>What is the start and end point? </a:t>
            </a:r>
          </a:p>
          <a:p>
            <a:endParaRPr lang="en-US" dirty="0"/>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28</a:t>
            </a:fld>
            <a:endParaRPr lang="en-US" dirty="0"/>
          </a:p>
        </p:txBody>
      </p:sp>
    </p:spTree>
    <p:extLst>
      <p:ext uri="{BB962C8B-B14F-4D97-AF65-F5344CB8AC3E}">
        <p14:creationId xmlns:p14="http://schemas.microsoft.com/office/powerpoint/2010/main" val="3276253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29</a:t>
            </a:fld>
            <a:endParaRPr lang="en-US" dirty="0"/>
          </a:p>
        </p:txBody>
      </p:sp>
    </p:spTree>
    <p:extLst>
      <p:ext uri="{BB962C8B-B14F-4D97-AF65-F5344CB8AC3E}">
        <p14:creationId xmlns:p14="http://schemas.microsoft.com/office/powerpoint/2010/main" val="205929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Process Modeling Notation</a:t>
            </a:r>
          </a:p>
          <a:p>
            <a:br>
              <a:rPr lang="en-US" dirty="0"/>
            </a:br>
            <a:r>
              <a:rPr lang="en-US" dirty="0"/>
              <a:t>The BPMN specification defines six types of gateways and twelve event types. The subset shown here can describe most scenarios without asking your readers to know the full specification. </a:t>
            </a:r>
          </a:p>
          <a:p>
            <a:endParaRPr lang="en-US" dirty="0"/>
          </a:p>
          <a:p>
            <a:r>
              <a:rPr lang="en-US" dirty="0"/>
              <a:t>Gateways</a:t>
            </a:r>
            <a:br>
              <a:rPr lang="en-US" dirty="0"/>
            </a:br>
            <a:br>
              <a:rPr lang="en-US" dirty="0"/>
            </a:br>
            <a:r>
              <a:rPr lang="en-US" dirty="0"/>
              <a:t>Exclusive- These are the gateways people are most used to seeing in their process models. </a:t>
            </a:r>
          </a:p>
          <a:p>
            <a:endParaRPr lang="en-US" dirty="0"/>
          </a:p>
          <a:p>
            <a:r>
              <a:rPr lang="en-US" dirty="0"/>
              <a:t>Inclusive- Unlike the Exclusive gateway, inclusive gateways allow for multiple output paths given they meet the condition of that flow. </a:t>
            </a:r>
          </a:p>
          <a:p>
            <a:endParaRPr lang="en-US" dirty="0"/>
          </a:p>
          <a:p>
            <a:r>
              <a:rPr lang="en-US" dirty="0"/>
              <a:t>Parallel- Parallel gateways allow for processes to split into concurrent flows and are also used to indicate if/when the flows converge.</a:t>
            </a:r>
          </a:p>
          <a:p>
            <a:endParaRPr lang="en-US" dirty="0"/>
          </a:p>
          <a:p>
            <a:r>
              <a:rPr lang="en-US" dirty="0"/>
              <a:t>Events</a:t>
            </a:r>
          </a:p>
          <a:p>
            <a:endParaRPr lang="en-US" dirty="0"/>
          </a:p>
          <a:p>
            <a:r>
              <a:rPr lang="en-US" dirty="0"/>
              <a:t>Message- Indicates a communication between two entities. Includes emails, phone calls, texts, spoken word, etc.</a:t>
            </a:r>
          </a:p>
          <a:p>
            <a:endParaRPr lang="en-US" dirty="0"/>
          </a:p>
          <a:p>
            <a:r>
              <a:rPr lang="en-US" dirty="0"/>
              <a:t>Timer- Indicates an amount of time that must pass before proceeding or a date/time when to proceed (</a:t>
            </a:r>
            <a:r>
              <a:rPr lang="en-US" dirty="0" err="1"/>
              <a:t>eg</a:t>
            </a:r>
            <a:r>
              <a:rPr lang="en-US" dirty="0"/>
              <a:t>, Monday at 5pm)</a:t>
            </a:r>
          </a:p>
          <a:p>
            <a:endParaRPr lang="en-US" dirty="0"/>
          </a:p>
          <a:p>
            <a:r>
              <a:rPr lang="en-US" dirty="0"/>
              <a:t>Error- Errors indicate some interruption to the normal process flow. </a:t>
            </a:r>
          </a:p>
          <a:p>
            <a:endParaRPr lang="en-US" dirty="0"/>
          </a:p>
        </p:txBody>
      </p:sp>
      <p:sp>
        <p:nvSpPr>
          <p:cNvPr id="4" name="Slide Number Placeholder 3"/>
          <p:cNvSpPr>
            <a:spLocks noGrp="1"/>
          </p:cNvSpPr>
          <p:nvPr>
            <p:ph type="sldNum" sz="quarter" idx="10"/>
          </p:nvPr>
        </p:nvSpPr>
        <p:spPr/>
        <p:txBody>
          <a:bodyPr/>
          <a:lstStyle/>
          <a:p>
            <a:fld id="{F7367B4B-2B18-F548-9328-91FDA5B80C05}" type="slidenum">
              <a:rPr lang="en-US" smtClean="0"/>
              <a:t>30</a:t>
            </a:fld>
            <a:endParaRPr lang="en-US"/>
          </a:p>
        </p:txBody>
      </p:sp>
    </p:spTree>
    <p:extLst>
      <p:ext uri="{BB962C8B-B14F-4D97-AF65-F5344CB8AC3E}">
        <p14:creationId xmlns:p14="http://schemas.microsoft.com/office/powerpoint/2010/main" val="3120854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Parallel gateways indicate that all of the outgoing events will occur</a:t>
            </a:r>
          </a:p>
          <a:p>
            <a:endParaRPr lang="en-US" dirty="0"/>
          </a:p>
          <a:p>
            <a:r>
              <a:rPr lang="en-US" dirty="0"/>
              <a:t>Parallel workflows need to have a second parallel gateway when the parallel portion has ended. </a:t>
            </a:r>
          </a:p>
          <a:p>
            <a:endParaRPr lang="en-US" dirty="0"/>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31</a:t>
            </a:fld>
            <a:endParaRPr lang="en-US" dirty="0"/>
          </a:p>
        </p:txBody>
      </p:sp>
    </p:spTree>
    <p:extLst>
      <p:ext uri="{BB962C8B-B14F-4D97-AF65-F5344CB8AC3E}">
        <p14:creationId xmlns:p14="http://schemas.microsoft.com/office/powerpoint/2010/main" val="322996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Error events can be used to indicate alternative flows when a process fails. Because it only requires one shape and one line, using error events can reduce the size of your flow while making them easier to read. </a:t>
            </a:r>
          </a:p>
          <a:p>
            <a:endParaRPr lang="en-US" dirty="0"/>
          </a:p>
          <a:p>
            <a:r>
              <a:rPr lang="en-US" dirty="0"/>
              <a:t>Error paths typically have their own process end event. This helps distinguish between successfully completing the process versus ending because something went wrong. </a:t>
            </a:r>
          </a:p>
        </p:txBody>
      </p:sp>
      <p:sp>
        <p:nvSpPr>
          <p:cNvPr id="4" name="Slide Number Placeholder 3"/>
          <p:cNvSpPr>
            <a:spLocks noGrp="1"/>
          </p:cNvSpPr>
          <p:nvPr>
            <p:ph type="sldNum" sz="quarter" idx="10"/>
          </p:nvPr>
        </p:nvSpPr>
        <p:spPr/>
        <p:txBody>
          <a:bodyPr/>
          <a:lstStyle/>
          <a:p>
            <a:fld id="{D2A8C7E6-4584-054C-AEAD-6AF719C4E7B7}" type="slidenum">
              <a:rPr lang="en-US" smtClean="0"/>
              <a:t>32</a:t>
            </a:fld>
            <a:endParaRPr lang="en-US" dirty="0"/>
          </a:p>
        </p:txBody>
      </p:sp>
    </p:spTree>
    <p:extLst>
      <p:ext uri="{BB962C8B-B14F-4D97-AF65-F5344CB8AC3E}">
        <p14:creationId xmlns:p14="http://schemas.microsoft.com/office/powerpoint/2010/main" val="2777475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Timers can be used in the Start event to make it clear when a process starts without needing any additional shapes.</a:t>
            </a:r>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33</a:t>
            </a:fld>
            <a:endParaRPr lang="en-US" dirty="0"/>
          </a:p>
        </p:txBody>
      </p:sp>
    </p:spTree>
    <p:extLst>
      <p:ext uri="{BB962C8B-B14F-4D97-AF65-F5344CB8AC3E}">
        <p14:creationId xmlns:p14="http://schemas.microsoft.com/office/powerpoint/2010/main" val="189531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we doing here? </a:t>
            </a:r>
            <a:br>
              <a:rPr lang="en-US" dirty="0"/>
            </a:br>
            <a:r>
              <a:rPr lang="en-US" dirty="0"/>
              <a:t>Who am I to talk to this subject? </a:t>
            </a:r>
          </a:p>
        </p:txBody>
      </p:sp>
      <p:sp>
        <p:nvSpPr>
          <p:cNvPr id="4" name="Slide Number Placeholder 3"/>
          <p:cNvSpPr>
            <a:spLocks noGrp="1"/>
          </p:cNvSpPr>
          <p:nvPr>
            <p:ph type="sldNum" sz="quarter" idx="10"/>
          </p:nvPr>
        </p:nvSpPr>
        <p:spPr/>
        <p:txBody>
          <a:bodyPr/>
          <a:lstStyle/>
          <a:p>
            <a:fld id="{D2A8C7E6-4584-054C-AEAD-6AF719C4E7B7}" type="slidenum">
              <a:rPr lang="en-US" smtClean="0"/>
              <a:t>4</a:t>
            </a:fld>
            <a:endParaRPr lang="en-US" dirty="0"/>
          </a:p>
        </p:txBody>
      </p:sp>
    </p:spTree>
    <p:extLst>
      <p:ext uri="{BB962C8B-B14F-4D97-AF65-F5344CB8AC3E}">
        <p14:creationId xmlns:p14="http://schemas.microsoft.com/office/powerpoint/2010/main" val="391287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Timers can be used to indicate when an alternative flow will begin. </a:t>
            </a:r>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34</a:t>
            </a:fld>
            <a:endParaRPr lang="en-US" dirty="0"/>
          </a:p>
        </p:txBody>
      </p:sp>
    </p:spTree>
    <p:extLst>
      <p:ext uri="{BB962C8B-B14F-4D97-AF65-F5344CB8AC3E}">
        <p14:creationId xmlns:p14="http://schemas.microsoft.com/office/powerpoint/2010/main" val="3923361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 </a:t>
            </a:r>
            <a:r>
              <a:rPr lang="en-US" dirty="0" err="1"/>
              <a:t>swimlanes</a:t>
            </a:r>
            <a:r>
              <a:rPr lang="en-US" dirty="0"/>
              <a:t> are useful when you want to represent a individual who interacts with the process or a system outside of your sphere of influence. </a:t>
            </a:r>
          </a:p>
          <a:p>
            <a:endParaRPr lang="en-US" dirty="0"/>
          </a:p>
          <a:p>
            <a:r>
              <a:rPr lang="en-US" dirty="0"/>
              <a:t>The communication flow between them can represent spoken word, emails, API requests, or any other form of communication which can be understood </a:t>
            </a:r>
            <a:r>
              <a:rPr lang="en-US"/>
              <a:t>by </a:t>
            </a:r>
            <a:r>
              <a:rPr lang="en-US" dirty="0"/>
              <a:t>b</a:t>
            </a:r>
            <a:r>
              <a:rPr lang="en-US"/>
              <a:t>oth </a:t>
            </a:r>
            <a:r>
              <a:rPr lang="en-US" dirty="0"/>
              <a:t>parties. </a:t>
            </a:r>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35</a:t>
            </a:fld>
            <a:endParaRPr lang="en-US" dirty="0"/>
          </a:p>
        </p:txBody>
      </p:sp>
    </p:spTree>
    <p:extLst>
      <p:ext uri="{BB962C8B-B14F-4D97-AF65-F5344CB8AC3E}">
        <p14:creationId xmlns:p14="http://schemas.microsoft.com/office/powerpoint/2010/main" val="1645962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36</a:t>
            </a:fld>
            <a:endParaRPr lang="en-US" dirty="0"/>
          </a:p>
        </p:txBody>
      </p:sp>
    </p:spTree>
    <p:extLst>
      <p:ext uri="{BB962C8B-B14F-4D97-AF65-F5344CB8AC3E}">
        <p14:creationId xmlns:p14="http://schemas.microsoft.com/office/powerpoint/2010/main" val="2174226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r>
            <a:r>
              <a:rPr lang="en-US" b="1" dirty="0"/>
              <a:t>you can’t draw </a:t>
            </a:r>
            <a:r>
              <a:rPr lang="en-US" dirty="0"/>
              <a:t>it then you </a:t>
            </a:r>
            <a:r>
              <a:rPr lang="en-US" b="1" dirty="0"/>
              <a:t>don’t understand it.  </a:t>
            </a:r>
          </a:p>
          <a:p>
            <a:endParaRPr lang="en-US" b="1" dirty="0"/>
          </a:p>
          <a:p>
            <a:r>
              <a:rPr lang="en-US" dirty="0"/>
              <a:t>If you </a:t>
            </a:r>
            <a:r>
              <a:rPr lang="en-US" b="1" dirty="0"/>
              <a:t>can draw </a:t>
            </a:r>
            <a:r>
              <a:rPr lang="en-US" dirty="0"/>
              <a:t>it </a:t>
            </a:r>
            <a:r>
              <a:rPr lang="en-US" b="1" dirty="0"/>
              <a:t>you can communicate </a:t>
            </a:r>
            <a:r>
              <a:rPr lang="en-US" dirty="0"/>
              <a:t>it. </a:t>
            </a:r>
          </a:p>
          <a:p>
            <a:endParaRPr lang="en-US" dirty="0"/>
          </a:p>
          <a:p>
            <a:r>
              <a:rPr lang="en-US" dirty="0"/>
              <a:t>Any questions? Discussion? Alternate learning methods for someone to improve their ability to draw process flows? </a:t>
            </a:r>
          </a:p>
        </p:txBody>
      </p:sp>
      <p:sp>
        <p:nvSpPr>
          <p:cNvPr id="4" name="Slide Number Placeholder 3"/>
          <p:cNvSpPr>
            <a:spLocks noGrp="1"/>
          </p:cNvSpPr>
          <p:nvPr>
            <p:ph type="sldNum" sz="quarter" idx="10"/>
          </p:nvPr>
        </p:nvSpPr>
        <p:spPr/>
        <p:txBody>
          <a:bodyPr/>
          <a:lstStyle/>
          <a:p>
            <a:fld id="{D2A8C7E6-4584-054C-AEAD-6AF719C4E7B7}" type="slidenum">
              <a:rPr lang="en-US" smtClean="0"/>
              <a:t>37</a:t>
            </a:fld>
            <a:endParaRPr lang="en-US" dirty="0"/>
          </a:p>
        </p:txBody>
      </p:sp>
    </p:spTree>
    <p:extLst>
      <p:ext uri="{BB962C8B-B14F-4D97-AF65-F5344CB8AC3E}">
        <p14:creationId xmlns:p14="http://schemas.microsoft.com/office/powerpoint/2010/main" val="1520825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r>
            <a:r>
              <a:rPr lang="en-US" b="1" dirty="0"/>
              <a:t>you can’t draw </a:t>
            </a:r>
            <a:r>
              <a:rPr lang="en-US" dirty="0"/>
              <a:t>it then you </a:t>
            </a:r>
            <a:r>
              <a:rPr lang="en-US" b="1" dirty="0"/>
              <a:t>don’t understand it.  </a:t>
            </a:r>
          </a:p>
          <a:p>
            <a:endParaRPr lang="en-US" b="1" dirty="0"/>
          </a:p>
          <a:p>
            <a:r>
              <a:rPr lang="en-US" dirty="0"/>
              <a:t>If you </a:t>
            </a:r>
            <a:r>
              <a:rPr lang="en-US" b="1" dirty="0"/>
              <a:t>can draw </a:t>
            </a:r>
            <a:r>
              <a:rPr lang="en-US" dirty="0"/>
              <a:t>it </a:t>
            </a:r>
            <a:r>
              <a:rPr lang="en-US" b="1" dirty="0"/>
              <a:t>you can communicate </a:t>
            </a:r>
            <a:r>
              <a:rPr lang="en-US" dirty="0"/>
              <a:t>it. </a:t>
            </a:r>
          </a:p>
          <a:p>
            <a:endParaRPr lang="en-US" dirty="0"/>
          </a:p>
          <a:p>
            <a:r>
              <a:rPr lang="en-US" dirty="0"/>
              <a:t>Any questions? Discussion? Alternate learning methods for someone to improve their ability to draw process flows? </a:t>
            </a:r>
          </a:p>
        </p:txBody>
      </p:sp>
      <p:sp>
        <p:nvSpPr>
          <p:cNvPr id="4" name="Slide Number Placeholder 3"/>
          <p:cNvSpPr>
            <a:spLocks noGrp="1"/>
          </p:cNvSpPr>
          <p:nvPr>
            <p:ph type="sldNum" sz="quarter" idx="10"/>
          </p:nvPr>
        </p:nvSpPr>
        <p:spPr/>
        <p:txBody>
          <a:bodyPr/>
          <a:lstStyle/>
          <a:p>
            <a:fld id="{D2A8C7E6-4584-054C-AEAD-6AF719C4E7B7}" type="slidenum">
              <a:rPr lang="en-US" smtClean="0"/>
              <a:t>38</a:t>
            </a:fld>
            <a:endParaRPr lang="en-US" dirty="0"/>
          </a:p>
        </p:txBody>
      </p:sp>
    </p:spTree>
    <p:extLst>
      <p:ext uri="{BB962C8B-B14F-4D97-AF65-F5344CB8AC3E}">
        <p14:creationId xmlns:p14="http://schemas.microsoft.com/office/powerpoint/2010/main" val="405529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the simplest process flow for this you can think of. </a:t>
            </a:r>
            <a:r>
              <a:rPr lang="en-US" b="1" dirty="0"/>
              <a:t>Like the stick figure of process flows – at most 3-5 steps</a:t>
            </a:r>
          </a:p>
          <a:p>
            <a:endParaRPr lang="en-US" dirty="0"/>
          </a:p>
          <a:p>
            <a:r>
              <a:rPr lang="en-US" dirty="0"/>
              <a:t>No decisions – we want this grilled cheese sandwich now!</a:t>
            </a:r>
          </a:p>
        </p:txBody>
      </p:sp>
      <p:sp>
        <p:nvSpPr>
          <p:cNvPr id="4" name="Slide Number Placeholder 3"/>
          <p:cNvSpPr>
            <a:spLocks noGrp="1"/>
          </p:cNvSpPr>
          <p:nvPr>
            <p:ph type="sldNum" sz="quarter" idx="10"/>
          </p:nvPr>
        </p:nvSpPr>
        <p:spPr/>
        <p:txBody>
          <a:bodyPr/>
          <a:lstStyle/>
          <a:p>
            <a:fld id="{D2A8C7E6-4584-054C-AEAD-6AF719C4E7B7}" type="slidenum">
              <a:rPr lang="en-US" smtClean="0"/>
              <a:t>5</a:t>
            </a:fld>
            <a:endParaRPr lang="en-US" dirty="0"/>
          </a:p>
        </p:txBody>
      </p:sp>
    </p:spTree>
    <p:extLst>
      <p:ext uri="{BB962C8B-B14F-4D97-AF65-F5344CB8AC3E}">
        <p14:creationId xmlns:p14="http://schemas.microsoft.com/office/powerpoint/2010/main" val="4949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business analyst is often assigned to a project </a:t>
            </a:r>
            <a:r>
              <a:rPr lang="en-US" b="1" dirty="0"/>
              <a:t>where they may have little to no background </a:t>
            </a:r>
            <a:r>
              <a:rPr lang="en-US" dirty="0"/>
              <a:t>on the actual business process they are supposed to analyze. </a:t>
            </a:r>
          </a:p>
          <a:p>
            <a:r>
              <a:rPr lang="en-US" dirty="0"/>
              <a:t>Carving out time to build a business workflow diagram will not only </a:t>
            </a:r>
            <a:r>
              <a:rPr lang="en-US" b="1" dirty="0"/>
              <a:t>help with writing meticulous requirements, but will also enlighten stakeholders </a:t>
            </a:r>
            <a:r>
              <a:rPr lang="en-US" dirty="0"/>
              <a:t>for more comprehensive requirements farming</a:t>
            </a:r>
          </a:p>
          <a:p>
            <a:endParaRPr lang="en-US" dirty="0"/>
          </a:p>
          <a:p>
            <a:r>
              <a:rPr lang="en-US" b="1" dirty="0"/>
              <a:t>The first step in solving a problem is to understand it</a:t>
            </a:r>
          </a:p>
          <a:p>
            <a:r>
              <a:rPr lang="en-US" dirty="0"/>
              <a:t>each person/stakeholder contains an understanding of part of the business process puzzle. </a:t>
            </a:r>
          </a:p>
          <a:p>
            <a:endParaRPr lang="en-US" dirty="0"/>
          </a:p>
          <a:p>
            <a:r>
              <a:rPr lang="en-US" b="1" dirty="0"/>
              <a:t>Creating this artifact early on in the project, will not only better flush out the problem, but will educate the entire project team on their own business process.</a:t>
            </a:r>
            <a:endParaRPr lang="en-US" dirty="0"/>
          </a:p>
          <a:p>
            <a:pPr lvl="1"/>
            <a:r>
              <a:rPr lang="en-US" b="1" dirty="0"/>
              <a:t>Process modeling may also identify any stakeholder groups that may have otherwise been overlooked and provide transparency and clarity to process owners. BABOK 10.35.4.1 and 3.2.6</a:t>
            </a:r>
          </a:p>
          <a:p>
            <a:pPr defTabSz="924458">
              <a:defRPr/>
            </a:pPr>
            <a:r>
              <a:rPr lang="en-US" u="sng" dirty="0">
                <a:hlinkClick r:id="rId3"/>
              </a:rPr>
              <a:t>https://www.batimes.com/articles/the-art-of-the-business-workflow-diagram.html</a:t>
            </a:r>
            <a:endParaRPr lang="en-US" dirty="0"/>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6</a:t>
            </a:fld>
            <a:endParaRPr lang="en-US" dirty="0"/>
          </a:p>
        </p:txBody>
      </p:sp>
    </p:spTree>
    <p:extLst>
      <p:ext uri="{BB962C8B-B14F-4D97-AF65-F5344CB8AC3E}">
        <p14:creationId xmlns:p14="http://schemas.microsoft.com/office/powerpoint/2010/main" val="209794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First step in Solving a Problem is to Understand the Problem</a:t>
            </a:r>
          </a:p>
          <a:p>
            <a:r>
              <a:rPr lang="en-US" dirty="0"/>
              <a:t>Words in addition to pictures</a:t>
            </a:r>
          </a:p>
        </p:txBody>
      </p:sp>
      <p:sp>
        <p:nvSpPr>
          <p:cNvPr id="4" name="Slide Number Placeholder 3"/>
          <p:cNvSpPr>
            <a:spLocks noGrp="1"/>
          </p:cNvSpPr>
          <p:nvPr>
            <p:ph type="sldNum" sz="quarter" idx="10"/>
          </p:nvPr>
        </p:nvSpPr>
        <p:spPr/>
        <p:txBody>
          <a:bodyPr/>
          <a:lstStyle/>
          <a:p>
            <a:fld id="{D2A8C7E6-4584-054C-AEAD-6AF719C4E7B7}" type="slidenum">
              <a:rPr lang="en-US" smtClean="0"/>
              <a:t>7</a:t>
            </a:fld>
            <a:endParaRPr lang="en-US" dirty="0"/>
          </a:p>
        </p:txBody>
      </p:sp>
    </p:spTree>
    <p:extLst>
      <p:ext uri="{BB962C8B-B14F-4D97-AF65-F5344CB8AC3E}">
        <p14:creationId xmlns:p14="http://schemas.microsoft.com/office/powerpoint/2010/main" val="207871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b="1" dirty="0"/>
              <a:t>Directions: Add this information to your grilled cheese process flow. </a:t>
            </a:r>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8</a:t>
            </a:fld>
            <a:endParaRPr lang="en-US" dirty="0"/>
          </a:p>
        </p:txBody>
      </p:sp>
    </p:spTree>
    <p:extLst>
      <p:ext uri="{BB962C8B-B14F-4D97-AF65-F5344CB8AC3E}">
        <p14:creationId xmlns:p14="http://schemas.microsoft.com/office/powerpoint/2010/main" val="493402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http://360connext.com/process-flows-dont-know-jack/</a:t>
            </a:r>
            <a:endParaRPr lang="en-US" u="sng" dirty="0"/>
          </a:p>
          <a:p>
            <a:endParaRPr lang="en-US" dirty="0"/>
          </a:p>
          <a:p>
            <a:pPr defTabSz="924458">
              <a:defRPr/>
            </a:pPr>
            <a:r>
              <a:rPr lang="en-US" dirty="0"/>
              <a:t>Draw it from different points of view, the customer, the supplier, the help desk support. </a:t>
            </a:r>
          </a:p>
          <a:p>
            <a:endParaRPr lang="en-US" dirty="0"/>
          </a:p>
        </p:txBody>
      </p:sp>
      <p:sp>
        <p:nvSpPr>
          <p:cNvPr id="4" name="Slide Number Placeholder 3"/>
          <p:cNvSpPr>
            <a:spLocks noGrp="1"/>
          </p:cNvSpPr>
          <p:nvPr>
            <p:ph type="sldNum" sz="quarter" idx="10"/>
          </p:nvPr>
        </p:nvSpPr>
        <p:spPr/>
        <p:txBody>
          <a:bodyPr/>
          <a:lstStyle/>
          <a:p>
            <a:fld id="{D2A8C7E6-4584-054C-AEAD-6AF719C4E7B7}" type="slidenum">
              <a:rPr lang="en-US" smtClean="0"/>
              <a:t>9</a:t>
            </a:fld>
            <a:endParaRPr lang="en-US" dirty="0"/>
          </a:p>
        </p:txBody>
      </p:sp>
    </p:spTree>
    <p:extLst>
      <p:ext uri="{BB962C8B-B14F-4D97-AF65-F5344CB8AC3E}">
        <p14:creationId xmlns:p14="http://schemas.microsoft.com/office/powerpoint/2010/main" val="297186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15" indent="-231115">
              <a:buAutoNum type="alphaLcPeriod"/>
            </a:pPr>
            <a:r>
              <a:rPr lang="en-US" dirty="0"/>
              <a:t>All are very similar yet different. </a:t>
            </a:r>
          </a:p>
          <a:p>
            <a:pPr marL="231115" indent="-231115">
              <a:buAutoNum type="alphaLcPeriod"/>
            </a:pPr>
            <a:endParaRPr lang="en-US" dirty="0"/>
          </a:p>
          <a:p>
            <a:r>
              <a:rPr lang="en-US" dirty="0"/>
              <a:t>b. </a:t>
            </a:r>
            <a:r>
              <a:rPr lang="en-US" b="1" dirty="0"/>
              <a:t>BPM</a:t>
            </a:r>
            <a:r>
              <a:rPr lang="en-US" dirty="0"/>
              <a:t>: Business process modeling (BPM) in systems engineering is the activity of representing processes of an enterprise, so that the current process may be analyzed or improved.</a:t>
            </a:r>
          </a:p>
          <a:p>
            <a:r>
              <a:rPr lang="en-US" dirty="0"/>
              <a:t>c.  </a:t>
            </a:r>
            <a:r>
              <a:rPr lang="en-US" b="1" dirty="0"/>
              <a:t>Process Map</a:t>
            </a:r>
            <a:r>
              <a:rPr lang="en-US" dirty="0"/>
              <a:t>: refers to activities involved in defining what a business entity does, who is responsible, to what standard a business process should be completed, and how the success of a business process can be determined. (Wikipedia, https://en.wikipedia.org/wiki/Business_process_mapping) Various graphical descriptions of processes can be useful. These include: detailed flow-charts, work flow diagrams and value stream maps. Each map is helpful depending on the process questions and theories being considered</a:t>
            </a:r>
          </a:p>
          <a:p>
            <a:r>
              <a:rPr lang="en-US" dirty="0"/>
              <a:t>d. </a:t>
            </a:r>
            <a:r>
              <a:rPr lang="en-US" b="1" dirty="0"/>
              <a:t>Process Flow</a:t>
            </a:r>
            <a:r>
              <a:rPr lang="en-US" dirty="0"/>
              <a:t>: diagram commonly used in chemical and process engineering to indicate the general flow of plant processes and equipment (https://en.wikipedia.org/wiki/Process_flow_diagram) – but we use that term in IT, for non chemical engineering processes</a:t>
            </a:r>
          </a:p>
          <a:p>
            <a:endParaRPr lang="en-US" dirty="0"/>
          </a:p>
          <a:p>
            <a:r>
              <a:rPr lang="en-US" dirty="0"/>
              <a:t>e. Conclusion: This presentation is talking about the basics of process flow diagramming. Not PM and BPM. </a:t>
            </a:r>
          </a:p>
        </p:txBody>
      </p:sp>
      <p:sp>
        <p:nvSpPr>
          <p:cNvPr id="4" name="Slide Number Placeholder 3"/>
          <p:cNvSpPr>
            <a:spLocks noGrp="1"/>
          </p:cNvSpPr>
          <p:nvPr>
            <p:ph type="sldNum" sz="quarter" idx="10"/>
          </p:nvPr>
        </p:nvSpPr>
        <p:spPr/>
        <p:txBody>
          <a:bodyPr/>
          <a:lstStyle/>
          <a:p>
            <a:fld id="{D2A8C7E6-4584-054C-AEAD-6AF719C4E7B7}" type="slidenum">
              <a:rPr lang="en-US" smtClean="0"/>
              <a:t>11</a:t>
            </a:fld>
            <a:endParaRPr lang="en-US" dirty="0"/>
          </a:p>
        </p:txBody>
      </p:sp>
    </p:spTree>
    <p:extLst>
      <p:ext uri="{BB962C8B-B14F-4D97-AF65-F5344CB8AC3E}">
        <p14:creationId xmlns:p14="http://schemas.microsoft.com/office/powerpoint/2010/main" val="387130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structions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1AD5CF-1178-4B42-88A4-A1FF6C376100}"/>
              </a:ext>
            </a:extLst>
          </p:cNvPr>
          <p:cNvSpPr/>
          <p:nvPr/>
        </p:nvSpPr>
        <p:spPr>
          <a:xfrm>
            <a:off x="6897326" y="3529237"/>
            <a:ext cx="1670958" cy="1384995"/>
          </a:xfrm>
          <a:prstGeom prst="rect">
            <a:avLst/>
          </a:prstGeom>
        </p:spPr>
        <p:txBody>
          <a:bodyPr wrap="square">
            <a:spAutoFit/>
          </a:bodyPr>
          <a:lstStyle/>
          <a:p>
            <a:pPr marL="0" algn="l" defTabSz="685800" rtl="0" eaLnBrk="1" latinLnBrk="0" hangingPunct="1"/>
            <a:r>
              <a:rPr lang="en-US" altLang="en-US" sz="1200" kern="1200" dirty="0">
                <a:solidFill>
                  <a:schemeClr val="tx1"/>
                </a:solidFill>
                <a:latin typeface="Arial" panose="020B0604020202020204" pitchFamily="34" charset="0"/>
                <a:ea typeface="Questrial" charset="0"/>
                <a:cs typeface="Arial" panose="020B0604020202020204" pitchFamily="34" charset="0"/>
              </a:rPr>
              <a:t>*These templates may behave differently, depending on your machine, </a:t>
            </a:r>
            <a:r>
              <a:rPr lang="en-US" altLang="en-US" sz="1200" kern="1200" dirty="0">
                <a:solidFill>
                  <a:schemeClr val="tx1"/>
                </a:solidFill>
                <a:latin typeface="Arial" panose="020B0604020202020204" pitchFamily="34" charset="0"/>
                <a:ea typeface="Arial" charset="0"/>
                <a:cs typeface="Arial" panose="020B0604020202020204" pitchFamily="34" charset="0"/>
              </a:rPr>
              <a:t>operating</a:t>
            </a:r>
            <a:r>
              <a:rPr lang="en-US" altLang="en-US" sz="1200" kern="1200" dirty="0">
                <a:solidFill>
                  <a:schemeClr val="tx1"/>
                </a:solidFill>
                <a:latin typeface="Arial" panose="020B0604020202020204" pitchFamily="34" charset="0"/>
                <a:ea typeface="Questrial" charset="0"/>
                <a:cs typeface="Arial" panose="020B0604020202020204" pitchFamily="34" charset="0"/>
              </a:rPr>
              <a:t> system, and version of Microsoft Office</a:t>
            </a:r>
          </a:p>
        </p:txBody>
      </p:sp>
      <p:sp>
        <p:nvSpPr>
          <p:cNvPr id="12" name="Rectangle 11">
            <a:extLst>
              <a:ext uri="{FF2B5EF4-FFF2-40B4-BE49-F238E27FC236}">
                <a16:creationId xmlns:a16="http://schemas.microsoft.com/office/drawing/2014/main" id="{FDA3F7AD-A2E3-3A4E-AEA2-F626E3D3A718}"/>
              </a:ext>
            </a:extLst>
          </p:cNvPr>
          <p:cNvSpPr/>
          <p:nvPr/>
        </p:nvSpPr>
        <p:spPr>
          <a:xfrm>
            <a:off x="0" y="759102"/>
            <a:ext cx="9144000" cy="2351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E4B6B016-8DDA-6046-8C80-0EBDE3297308}"/>
              </a:ext>
            </a:extLst>
          </p:cNvPr>
          <p:cNvSpPr txBox="1">
            <a:spLocks/>
          </p:cNvSpPr>
          <p:nvPr/>
        </p:nvSpPr>
        <p:spPr>
          <a:xfrm>
            <a:off x="846963" y="1199286"/>
            <a:ext cx="7480609" cy="2029968"/>
          </a:xfrm>
          <a:prstGeom prst="rect">
            <a:avLst/>
          </a:prstGeom>
        </p:spPr>
        <p:txBody>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US" sz="4500" b="0" dirty="0">
                <a:solidFill>
                  <a:schemeClr val="bg1"/>
                </a:solidFill>
                <a:latin typeface="Arial" panose="020B0604020202020204" pitchFamily="34" charset="0"/>
                <a:ea typeface="Arial" charset="0"/>
                <a:cs typeface="Arial" panose="020B0604020202020204" pitchFamily="34" charset="0"/>
              </a:rPr>
              <a:t>Instructions for</a:t>
            </a:r>
            <a:r>
              <a:rPr lang="en-US" sz="4500" b="0" baseline="0" dirty="0">
                <a:solidFill>
                  <a:schemeClr val="bg1"/>
                </a:solidFill>
                <a:latin typeface="Arial" panose="020B0604020202020204" pitchFamily="34" charset="0"/>
                <a:ea typeface="Arial" charset="0"/>
                <a:cs typeface="Arial" panose="020B0604020202020204" pitchFamily="34" charset="0"/>
              </a:rPr>
              <a:t> template</a:t>
            </a:r>
            <a:endParaRPr lang="en-US" sz="4500" b="0" dirty="0">
              <a:solidFill>
                <a:schemeClr val="bg1"/>
              </a:solidFill>
              <a:latin typeface="Arial" panose="020B0604020202020204" pitchFamily="34" charset="0"/>
              <a:ea typeface="Arial" charset="0"/>
              <a:cs typeface="Arial" panose="020B0604020202020204" pitchFamily="34" charset="0"/>
            </a:endParaRPr>
          </a:p>
          <a:p>
            <a:r>
              <a:rPr lang="en-US" sz="4500" b="0" dirty="0">
                <a:solidFill>
                  <a:schemeClr val="bg1"/>
                </a:solidFill>
                <a:latin typeface="Arial" panose="020B0604020202020204" pitchFamily="34" charset="0"/>
                <a:ea typeface="Arial" charset="0"/>
                <a:cs typeface="Arial" panose="020B0604020202020204" pitchFamily="34" charset="0"/>
              </a:rPr>
              <a:t>DELETE</a:t>
            </a:r>
            <a:r>
              <a:rPr lang="en-US" sz="4500" b="0" baseline="0" dirty="0">
                <a:solidFill>
                  <a:schemeClr val="bg1"/>
                </a:solidFill>
                <a:latin typeface="Arial" panose="020B0604020202020204" pitchFamily="34" charset="0"/>
                <a:ea typeface="Arial" charset="0"/>
                <a:cs typeface="Arial" panose="020B0604020202020204" pitchFamily="34" charset="0"/>
              </a:rPr>
              <a:t> THIS PAGE </a:t>
            </a:r>
            <a:endParaRPr lang="en-US" sz="4500" b="0" dirty="0">
              <a:solidFill>
                <a:schemeClr val="bg1"/>
              </a:solidFill>
              <a:latin typeface="Arial" panose="020B0604020202020204" pitchFamily="34" charset="0"/>
              <a:ea typeface="Arial" charset="0"/>
              <a:cs typeface="Arial" panose="020B0604020202020204" pitchFamily="34" charset="0"/>
            </a:endParaRPr>
          </a:p>
        </p:txBody>
      </p:sp>
      <p:sp>
        <p:nvSpPr>
          <p:cNvPr id="14" name="Rectangle 13">
            <a:extLst>
              <a:ext uri="{FF2B5EF4-FFF2-40B4-BE49-F238E27FC236}">
                <a16:creationId xmlns:a16="http://schemas.microsoft.com/office/drawing/2014/main" id="{4AB456C6-2E90-4748-816F-5CA6C32DDDAB}"/>
              </a:ext>
            </a:extLst>
          </p:cNvPr>
          <p:cNvSpPr/>
          <p:nvPr/>
        </p:nvSpPr>
        <p:spPr>
          <a:xfrm>
            <a:off x="846962" y="3285826"/>
            <a:ext cx="5875811" cy="2507994"/>
          </a:xfrm>
          <a:prstGeom prst="rect">
            <a:avLst/>
          </a:prstGeom>
        </p:spPr>
        <p:txBody>
          <a:bodyPr wrap="square">
            <a:spAutoFit/>
          </a:bodyPr>
          <a:lstStyle/>
          <a:p>
            <a:pPr eaLnBrk="1" hangingPunct="1"/>
            <a:r>
              <a:rPr lang="en-US" sz="1200" dirty="0">
                <a:solidFill>
                  <a:schemeClr val="tx1"/>
                </a:solidFill>
                <a:latin typeface="Arial" panose="020B0604020202020204" pitchFamily="34" charset="0"/>
                <a:ea typeface="Arial" charset="0"/>
                <a:cs typeface="Arial" panose="020B0604020202020204" pitchFamily="34" charset="0"/>
              </a:rPr>
              <a:t>Instructions:</a:t>
            </a:r>
          </a:p>
          <a:p>
            <a:pPr eaLnBrk="1" hangingPunct="1"/>
            <a:r>
              <a:rPr lang="en-US" sz="1800" b="1" dirty="0">
                <a:solidFill>
                  <a:schemeClr val="tx1"/>
                </a:solidFill>
                <a:latin typeface="Arial" panose="020B0604020202020204" pitchFamily="34" charset="0"/>
                <a:ea typeface="Arial" charset="0"/>
                <a:cs typeface="Arial" panose="020B0604020202020204" pitchFamily="34" charset="0"/>
              </a:rPr>
              <a:t>Please delete</a:t>
            </a:r>
            <a:r>
              <a:rPr lang="en-US" sz="1800" b="1" baseline="0" dirty="0">
                <a:solidFill>
                  <a:schemeClr val="tx1"/>
                </a:solidFill>
                <a:latin typeface="Arial" panose="020B0604020202020204" pitchFamily="34" charset="0"/>
                <a:ea typeface="Arial" charset="0"/>
                <a:cs typeface="Arial" panose="020B0604020202020204" pitchFamily="34" charset="0"/>
              </a:rPr>
              <a:t> all pages before beginning your slide deck. They are there for preview purposes only.</a:t>
            </a:r>
          </a:p>
          <a:p>
            <a:pPr eaLnBrk="1" hangingPunct="1">
              <a:lnSpc>
                <a:spcPct val="114000"/>
              </a:lnSpc>
              <a:spcAft>
                <a:spcPts val="450"/>
              </a:spcAft>
            </a:pPr>
            <a:br>
              <a:rPr lang="en-US" sz="1200" dirty="0">
                <a:solidFill>
                  <a:schemeClr val="tx1"/>
                </a:solidFill>
                <a:latin typeface="Arial" panose="020B0604020202020204" pitchFamily="34" charset="0"/>
                <a:ea typeface="Arial" charset="0"/>
                <a:cs typeface="Arial" panose="020B0604020202020204" pitchFamily="34" charset="0"/>
              </a:rPr>
            </a:br>
            <a:r>
              <a:rPr lang="en-US" sz="1050" dirty="0">
                <a:solidFill>
                  <a:schemeClr val="tx1"/>
                </a:solidFill>
                <a:latin typeface="Arial" panose="020B0604020202020204" pitchFamily="34" charset="0"/>
                <a:ea typeface="Arial" charset="0"/>
                <a:cs typeface="Arial" panose="020B0604020202020204" pitchFamily="34" charset="0"/>
              </a:rPr>
              <a:t>The fonts are Arial, so you shouldn’t have any issues. If you don’t have Arial,</a:t>
            </a:r>
            <a:r>
              <a:rPr lang="en-US" sz="1050" baseline="0" dirty="0">
                <a:solidFill>
                  <a:schemeClr val="tx1"/>
                </a:solidFill>
                <a:latin typeface="Arial" panose="020B0604020202020204" pitchFamily="34" charset="0"/>
                <a:ea typeface="Arial" charset="0"/>
                <a:cs typeface="Arial" panose="020B0604020202020204" pitchFamily="34" charset="0"/>
              </a:rPr>
              <a:t> please use Helvetica or similar.</a:t>
            </a:r>
            <a:endParaRPr lang="en-US" sz="1050" dirty="0">
              <a:solidFill>
                <a:schemeClr val="tx1"/>
              </a:solidFill>
              <a:latin typeface="Arial" panose="020B0604020202020204" pitchFamily="34" charset="0"/>
              <a:ea typeface="Arial" charset="0"/>
              <a:cs typeface="Arial" panose="020B0604020202020204" pitchFamily="34" charset="0"/>
            </a:endParaRPr>
          </a:p>
          <a:p>
            <a:pPr eaLnBrk="1" hangingPunct="1">
              <a:lnSpc>
                <a:spcPct val="114000"/>
              </a:lnSpc>
              <a:spcAft>
                <a:spcPts val="450"/>
              </a:spcAft>
            </a:pPr>
            <a:r>
              <a:rPr lang="en-US" sz="1050" dirty="0">
                <a:solidFill>
                  <a:schemeClr val="tx1"/>
                </a:solidFill>
                <a:latin typeface="Arial" panose="020B0604020202020204" pitchFamily="34" charset="0"/>
                <a:ea typeface="Arial" charset="0"/>
                <a:cs typeface="Arial" panose="020B0604020202020204" pitchFamily="34" charset="0"/>
              </a:rPr>
              <a:t>To add graphics, drag your graphic to the placeholder on the template, or hit insert</a:t>
            </a:r>
            <a:r>
              <a:rPr lang="en-US" sz="1050" baseline="0" dirty="0">
                <a:solidFill>
                  <a:schemeClr val="tx1"/>
                </a:solidFill>
                <a:latin typeface="Arial" panose="020B0604020202020204" pitchFamily="34" charset="0"/>
                <a:ea typeface="Arial" charset="0"/>
                <a:cs typeface="Arial" panose="020B0604020202020204" pitchFamily="34" charset="0"/>
              </a:rPr>
              <a:t> image. </a:t>
            </a:r>
            <a:r>
              <a:rPr lang="en-US" sz="1050" dirty="0">
                <a:solidFill>
                  <a:schemeClr val="tx1"/>
                </a:solidFill>
                <a:latin typeface="Arial" panose="020B0604020202020204" pitchFamily="34" charset="0"/>
                <a:ea typeface="Arial" charset="0"/>
                <a:cs typeface="Arial" panose="020B0604020202020204" pitchFamily="34" charset="0"/>
              </a:rPr>
              <a:t>You can add or delete</a:t>
            </a:r>
            <a:r>
              <a:rPr lang="en-US" sz="1050" baseline="0" dirty="0">
                <a:solidFill>
                  <a:schemeClr val="tx1"/>
                </a:solidFill>
                <a:latin typeface="Arial" panose="020B0604020202020204" pitchFamily="34" charset="0"/>
                <a:ea typeface="Arial" charset="0"/>
                <a:cs typeface="Arial" panose="020B0604020202020204" pitchFamily="34" charset="0"/>
              </a:rPr>
              <a:t> text boxes if needed. </a:t>
            </a:r>
          </a:p>
          <a:p>
            <a:pPr eaLnBrk="1" hangingPunct="1">
              <a:lnSpc>
                <a:spcPct val="114000"/>
              </a:lnSpc>
              <a:spcAft>
                <a:spcPts val="450"/>
              </a:spcAft>
            </a:pPr>
            <a:r>
              <a:rPr lang="en-US" sz="1050" baseline="0" dirty="0">
                <a:solidFill>
                  <a:schemeClr val="tx1"/>
                </a:solidFill>
                <a:latin typeface="Arial" panose="020B0604020202020204" pitchFamily="34" charset="0"/>
                <a:ea typeface="Arial" charset="0"/>
                <a:cs typeface="Arial" panose="020B0604020202020204" pitchFamily="34" charset="0"/>
              </a:rPr>
              <a:t>Try for at least .5 - .85 inch. margin of white space around the slide to keep your slides from getting too cluttered. </a:t>
            </a:r>
            <a:endParaRPr lang="en-US" altLang="en-US" sz="1050" baseline="0" dirty="0">
              <a:solidFill>
                <a:schemeClr val="tx1"/>
              </a:solidFill>
              <a:latin typeface="Arial" panose="020B0604020202020204" pitchFamily="34" charset="0"/>
              <a:ea typeface="Arial" charset="0"/>
              <a:cs typeface="Arial" panose="020B0604020202020204" pitchFamily="34" charset="0"/>
            </a:endParaRPr>
          </a:p>
          <a:p>
            <a:pPr eaLnBrk="1" hangingPunct="1">
              <a:lnSpc>
                <a:spcPct val="114000"/>
              </a:lnSpc>
              <a:spcAft>
                <a:spcPts val="450"/>
              </a:spcAft>
            </a:pPr>
            <a:r>
              <a:rPr lang="en-US" altLang="en-US" sz="1050" baseline="0" dirty="0">
                <a:solidFill>
                  <a:schemeClr val="tx1"/>
                </a:solidFill>
                <a:latin typeface="Arial" panose="020B0604020202020204" pitchFamily="34" charset="0"/>
                <a:ea typeface="Arial" charset="0"/>
                <a:cs typeface="Arial" panose="020B0604020202020204" pitchFamily="34" charset="0"/>
              </a:rPr>
              <a:t>If you have any issues, please contact marketing @ </a:t>
            </a:r>
            <a:r>
              <a:rPr lang="en-US" altLang="en-US" sz="1050" baseline="0" dirty="0" err="1">
                <a:solidFill>
                  <a:schemeClr val="tx1"/>
                </a:solidFill>
                <a:latin typeface="Arial" panose="020B0604020202020204" pitchFamily="34" charset="0"/>
                <a:ea typeface="Arial" charset="0"/>
                <a:cs typeface="Arial" panose="020B0604020202020204" pitchFamily="34" charset="0"/>
              </a:rPr>
              <a:t>marketing@excella.com</a:t>
            </a:r>
            <a:endParaRPr lang="en-US" altLang="en-US" sz="1050" dirty="0">
              <a:solidFill>
                <a:schemeClr val="tx1"/>
              </a:solidFill>
              <a:latin typeface="Arial" panose="020B0604020202020204" pitchFamily="34" charset="0"/>
              <a:ea typeface="Arial" charset="0"/>
              <a:cs typeface="Arial" panose="020B0604020202020204" pitchFamily="34" charset="0"/>
            </a:endParaRPr>
          </a:p>
        </p:txBody>
      </p:sp>
      <p:sp>
        <p:nvSpPr>
          <p:cNvPr id="15" name="Rectangle 14">
            <a:extLst>
              <a:ext uri="{FF2B5EF4-FFF2-40B4-BE49-F238E27FC236}">
                <a16:creationId xmlns:a16="http://schemas.microsoft.com/office/drawing/2014/main" id="{8BD83C58-35C1-7C45-B0DE-E61AD68B4DD8}"/>
              </a:ext>
            </a:extLst>
          </p:cNvPr>
          <p:cNvSpPr/>
          <p:nvPr/>
        </p:nvSpPr>
        <p:spPr>
          <a:xfrm>
            <a:off x="0" y="-825"/>
            <a:ext cx="9144000" cy="965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9F991AC5-CB90-D549-985D-7219EF3D92CD}"/>
              </a:ext>
            </a:extLst>
          </p:cNvPr>
          <p:cNvSpPr txBox="1">
            <a:spLocks/>
          </p:cNvSpPr>
          <p:nvPr/>
        </p:nvSpPr>
        <p:spPr>
          <a:xfrm>
            <a:off x="846963" y="183159"/>
            <a:ext cx="7480609" cy="663094"/>
          </a:xfrm>
          <a:prstGeom prst="rect">
            <a:avLst/>
          </a:prstGeom>
        </p:spPr>
        <p:txBody>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US" sz="3300" b="0" dirty="0">
                <a:solidFill>
                  <a:schemeClr val="bg1"/>
                </a:solidFill>
                <a:latin typeface="Arial" panose="020B0604020202020204" pitchFamily="34" charset="0"/>
                <a:ea typeface="Arial" charset="0"/>
                <a:cs typeface="Arial" panose="020B0604020202020204" pitchFamily="34" charset="0"/>
              </a:rPr>
              <a:t>Please download file before editing.</a:t>
            </a:r>
          </a:p>
        </p:txBody>
      </p:sp>
      <p:sp>
        <p:nvSpPr>
          <p:cNvPr id="8" name="Rectangle 7">
            <a:extLst>
              <a:ext uri="{FF2B5EF4-FFF2-40B4-BE49-F238E27FC236}">
                <a16:creationId xmlns:a16="http://schemas.microsoft.com/office/drawing/2014/main" id="{EE43332D-6C74-49D8-85B2-B5914F38BA4F}"/>
              </a:ext>
            </a:extLst>
          </p:cNvPr>
          <p:cNvSpPr/>
          <p:nvPr userDrawn="1"/>
        </p:nvSpPr>
        <p:spPr>
          <a:xfrm>
            <a:off x="6516007" y="2905958"/>
            <a:ext cx="2227944" cy="1569660"/>
          </a:xfrm>
          <a:prstGeom prst="rect">
            <a:avLst/>
          </a:prstGeom>
        </p:spPr>
        <p:txBody>
          <a:bodyPr wrap="square">
            <a:spAutoFit/>
          </a:bodyPr>
          <a:lstStyle/>
          <a:p>
            <a:pPr marL="0" algn="l" defTabSz="914400" rtl="0" eaLnBrk="1" latinLnBrk="0" hangingPunct="1"/>
            <a:r>
              <a:rPr lang="en-US" altLang="en-US" sz="1600" kern="1200" dirty="0">
                <a:solidFill>
                  <a:schemeClr val="tx1"/>
                </a:solidFill>
                <a:latin typeface="Arial" panose="020B0604020202020204" pitchFamily="34" charset="0"/>
                <a:ea typeface="Questrial" charset="0"/>
                <a:cs typeface="Arial" panose="020B0604020202020204" pitchFamily="34" charset="0"/>
              </a:rPr>
              <a:t>*These templates may behave differently, depending on your machine, </a:t>
            </a:r>
            <a:r>
              <a:rPr lang="en-US" altLang="en-US" sz="1600" kern="1200" dirty="0">
                <a:solidFill>
                  <a:schemeClr val="tx1"/>
                </a:solidFill>
                <a:latin typeface="Arial" panose="020B0604020202020204" pitchFamily="34" charset="0"/>
                <a:ea typeface="Arial" charset="0"/>
                <a:cs typeface="Arial" panose="020B0604020202020204" pitchFamily="34" charset="0"/>
              </a:rPr>
              <a:t>operating</a:t>
            </a:r>
            <a:r>
              <a:rPr lang="en-US" altLang="en-US" sz="1600" kern="1200" dirty="0">
                <a:solidFill>
                  <a:schemeClr val="tx1"/>
                </a:solidFill>
                <a:latin typeface="Arial" panose="020B0604020202020204" pitchFamily="34" charset="0"/>
                <a:ea typeface="Questrial" charset="0"/>
                <a:cs typeface="Arial" panose="020B0604020202020204" pitchFamily="34" charset="0"/>
              </a:rPr>
              <a:t> system, and version of Microsoft Office</a:t>
            </a:r>
          </a:p>
        </p:txBody>
      </p:sp>
      <p:sp>
        <p:nvSpPr>
          <p:cNvPr id="9" name="Rectangle 8">
            <a:extLst>
              <a:ext uri="{FF2B5EF4-FFF2-40B4-BE49-F238E27FC236}">
                <a16:creationId xmlns:a16="http://schemas.microsoft.com/office/drawing/2014/main" id="{654FD9E4-E1F0-4162-8DFF-268FDBE8842C}"/>
              </a:ext>
            </a:extLst>
          </p:cNvPr>
          <p:cNvSpPr/>
          <p:nvPr userDrawn="1"/>
        </p:nvSpPr>
        <p:spPr>
          <a:xfrm>
            <a:off x="0" y="759103"/>
            <a:ext cx="9144000" cy="1769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EFC0DD58-450C-4763-8719-B5983C597C58}"/>
              </a:ext>
            </a:extLst>
          </p:cNvPr>
          <p:cNvSpPr txBox="1">
            <a:spLocks/>
          </p:cNvSpPr>
          <p:nvPr userDrawn="1"/>
        </p:nvSpPr>
        <p:spPr>
          <a:xfrm>
            <a:off x="700659" y="1199286"/>
            <a:ext cx="8043292" cy="1472477"/>
          </a:xfrm>
          <a:prstGeom prst="rect">
            <a:avLst/>
          </a:prstGeom>
        </p:spPr>
        <p:txBody>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US" sz="4000" b="0" dirty="0">
                <a:solidFill>
                  <a:schemeClr val="bg1"/>
                </a:solidFill>
                <a:latin typeface="Arial" panose="020B0604020202020204" pitchFamily="34" charset="0"/>
                <a:ea typeface="Arial" charset="0"/>
                <a:cs typeface="Arial" panose="020B0604020202020204" pitchFamily="34" charset="0"/>
              </a:rPr>
              <a:t>Instructions for</a:t>
            </a:r>
            <a:r>
              <a:rPr lang="en-US" sz="4000" b="0" baseline="0" dirty="0">
                <a:solidFill>
                  <a:schemeClr val="bg1"/>
                </a:solidFill>
                <a:latin typeface="Arial" panose="020B0604020202020204" pitchFamily="34" charset="0"/>
                <a:ea typeface="Arial" charset="0"/>
                <a:cs typeface="Arial" panose="020B0604020202020204" pitchFamily="34" charset="0"/>
              </a:rPr>
              <a:t> template</a:t>
            </a:r>
            <a:endParaRPr lang="en-US" sz="4000" b="0" dirty="0">
              <a:solidFill>
                <a:schemeClr val="bg1"/>
              </a:solidFill>
              <a:latin typeface="Arial" panose="020B0604020202020204" pitchFamily="34" charset="0"/>
              <a:ea typeface="Arial" charset="0"/>
              <a:cs typeface="Arial" panose="020B0604020202020204" pitchFamily="34" charset="0"/>
            </a:endParaRPr>
          </a:p>
          <a:p>
            <a:r>
              <a:rPr lang="en-US" sz="4000" b="0" dirty="0">
                <a:solidFill>
                  <a:schemeClr val="bg1"/>
                </a:solidFill>
                <a:latin typeface="Arial" panose="020B0604020202020204" pitchFamily="34" charset="0"/>
                <a:ea typeface="Arial" charset="0"/>
                <a:cs typeface="Arial" panose="020B0604020202020204" pitchFamily="34" charset="0"/>
              </a:rPr>
              <a:t>DELETE</a:t>
            </a:r>
            <a:r>
              <a:rPr lang="en-US" sz="4000" b="0" baseline="0" dirty="0">
                <a:solidFill>
                  <a:schemeClr val="bg1"/>
                </a:solidFill>
                <a:latin typeface="Arial" panose="020B0604020202020204" pitchFamily="34" charset="0"/>
                <a:ea typeface="Arial" charset="0"/>
                <a:cs typeface="Arial" panose="020B0604020202020204" pitchFamily="34" charset="0"/>
              </a:rPr>
              <a:t> THIS PAGE </a:t>
            </a:r>
            <a:endParaRPr lang="en-US" sz="4000" b="0" dirty="0">
              <a:solidFill>
                <a:schemeClr val="bg1"/>
              </a:solidFill>
              <a:latin typeface="Arial" panose="020B0604020202020204" pitchFamily="34" charset="0"/>
              <a:ea typeface="Arial" charset="0"/>
              <a:cs typeface="Arial" panose="020B0604020202020204" pitchFamily="34" charset="0"/>
            </a:endParaRPr>
          </a:p>
        </p:txBody>
      </p:sp>
      <p:sp>
        <p:nvSpPr>
          <p:cNvPr id="17" name="Rectangle 16">
            <a:extLst>
              <a:ext uri="{FF2B5EF4-FFF2-40B4-BE49-F238E27FC236}">
                <a16:creationId xmlns:a16="http://schemas.microsoft.com/office/drawing/2014/main" id="{0BE6D88F-96F9-4638-91B4-524A80C8126B}"/>
              </a:ext>
            </a:extLst>
          </p:cNvPr>
          <p:cNvSpPr/>
          <p:nvPr userDrawn="1"/>
        </p:nvSpPr>
        <p:spPr>
          <a:xfrm>
            <a:off x="700658" y="2763084"/>
            <a:ext cx="5757292" cy="3902222"/>
          </a:xfrm>
          <a:prstGeom prst="rect">
            <a:avLst/>
          </a:prstGeom>
        </p:spPr>
        <p:txBody>
          <a:bodyPr wrap="square">
            <a:spAutoFit/>
          </a:bodyPr>
          <a:lstStyle/>
          <a:p>
            <a:pPr eaLnBrk="1" hangingPunct="1"/>
            <a:r>
              <a:rPr lang="en-US" sz="1600" dirty="0">
                <a:solidFill>
                  <a:schemeClr val="tx1"/>
                </a:solidFill>
                <a:latin typeface="Arial" panose="020B0604020202020204" pitchFamily="34" charset="0"/>
                <a:ea typeface="Arial" charset="0"/>
                <a:cs typeface="Arial" panose="020B0604020202020204" pitchFamily="34" charset="0"/>
              </a:rPr>
              <a:t>Instructions:</a:t>
            </a:r>
          </a:p>
          <a:p>
            <a:pPr eaLnBrk="1" hangingPunct="1"/>
            <a:r>
              <a:rPr lang="en-US" sz="2400" b="1" dirty="0">
                <a:solidFill>
                  <a:schemeClr val="tx1"/>
                </a:solidFill>
                <a:latin typeface="Arial" panose="020B0604020202020204" pitchFamily="34" charset="0"/>
                <a:ea typeface="Arial" charset="0"/>
                <a:cs typeface="Arial" panose="020B0604020202020204" pitchFamily="34" charset="0"/>
              </a:rPr>
              <a:t>Please delete</a:t>
            </a:r>
            <a:r>
              <a:rPr lang="en-US" sz="2400" b="1" baseline="0" dirty="0">
                <a:solidFill>
                  <a:schemeClr val="tx1"/>
                </a:solidFill>
                <a:latin typeface="Arial" panose="020B0604020202020204" pitchFamily="34" charset="0"/>
                <a:ea typeface="Arial" charset="0"/>
                <a:cs typeface="Arial" panose="020B0604020202020204" pitchFamily="34" charset="0"/>
              </a:rPr>
              <a:t> all pages before beginning your slide deck. They are there for preview purposes only.</a:t>
            </a:r>
          </a:p>
          <a:p>
            <a:pPr eaLnBrk="1" hangingPunct="1">
              <a:lnSpc>
                <a:spcPct val="114000"/>
              </a:lnSpc>
              <a:spcAft>
                <a:spcPts val="600"/>
              </a:spcAft>
            </a:pPr>
            <a:br>
              <a:rPr lang="en-US" sz="1600" dirty="0">
                <a:solidFill>
                  <a:schemeClr val="tx1"/>
                </a:solidFill>
                <a:latin typeface="Arial" panose="020B0604020202020204" pitchFamily="34" charset="0"/>
                <a:ea typeface="Arial" charset="0"/>
                <a:cs typeface="Arial" panose="020B0604020202020204" pitchFamily="34" charset="0"/>
              </a:rPr>
            </a:br>
            <a:r>
              <a:rPr lang="en-US" sz="1400" dirty="0">
                <a:solidFill>
                  <a:schemeClr val="tx1"/>
                </a:solidFill>
                <a:latin typeface="Arial" panose="020B0604020202020204" pitchFamily="34" charset="0"/>
                <a:ea typeface="Arial" charset="0"/>
                <a:cs typeface="Arial" panose="020B0604020202020204" pitchFamily="34" charset="0"/>
              </a:rPr>
              <a:t>The fonts are Arial, so you shouldn’t have any issues. If you don’t have Arial,</a:t>
            </a:r>
            <a:r>
              <a:rPr lang="en-US" sz="1400" baseline="0" dirty="0">
                <a:solidFill>
                  <a:schemeClr val="tx1"/>
                </a:solidFill>
                <a:latin typeface="Arial" panose="020B0604020202020204" pitchFamily="34" charset="0"/>
                <a:ea typeface="Arial" charset="0"/>
                <a:cs typeface="Arial" panose="020B0604020202020204" pitchFamily="34" charset="0"/>
              </a:rPr>
              <a:t> please use Helvetica or similar.</a:t>
            </a:r>
            <a:endParaRPr lang="en-US" sz="1400" dirty="0">
              <a:solidFill>
                <a:schemeClr val="tx1"/>
              </a:solidFill>
              <a:latin typeface="Arial" panose="020B0604020202020204" pitchFamily="34" charset="0"/>
              <a:ea typeface="Arial" charset="0"/>
              <a:cs typeface="Arial" panose="020B0604020202020204" pitchFamily="34" charset="0"/>
            </a:endParaRPr>
          </a:p>
          <a:p>
            <a:pPr eaLnBrk="1" hangingPunct="1">
              <a:lnSpc>
                <a:spcPct val="114000"/>
              </a:lnSpc>
              <a:spcAft>
                <a:spcPts val="600"/>
              </a:spcAft>
            </a:pPr>
            <a:r>
              <a:rPr lang="en-US" sz="1400" dirty="0">
                <a:solidFill>
                  <a:schemeClr val="tx1"/>
                </a:solidFill>
                <a:latin typeface="Arial" panose="020B0604020202020204" pitchFamily="34" charset="0"/>
                <a:ea typeface="Arial" charset="0"/>
                <a:cs typeface="Arial" panose="020B0604020202020204" pitchFamily="34" charset="0"/>
              </a:rPr>
              <a:t>To add graphics, drag your graphic to the placeholder on the template, or hit insert</a:t>
            </a:r>
            <a:r>
              <a:rPr lang="en-US" sz="1400" baseline="0" dirty="0">
                <a:solidFill>
                  <a:schemeClr val="tx1"/>
                </a:solidFill>
                <a:latin typeface="Arial" panose="020B0604020202020204" pitchFamily="34" charset="0"/>
                <a:ea typeface="Arial" charset="0"/>
                <a:cs typeface="Arial" panose="020B0604020202020204" pitchFamily="34" charset="0"/>
              </a:rPr>
              <a:t> image. </a:t>
            </a:r>
            <a:r>
              <a:rPr lang="en-US" sz="1400" dirty="0">
                <a:solidFill>
                  <a:schemeClr val="tx1"/>
                </a:solidFill>
                <a:latin typeface="Arial" panose="020B0604020202020204" pitchFamily="34" charset="0"/>
                <a:ea typeface="Arial" charset="0"/>
                <a:cs typeface="Arial" panose="020B0604020202020204" pitchFamily="34" charset="0"/>
              </a:rPr>
              <a:t>You can add or delete</a:t>
            </a:r>
            <a:r>
              <a:rPr lang="en-US" sz="1400" baseline="0" dirty="0">
                <a:solidFill>
                  <a:schemeClr val="tx1"/>
                </a:solidFill>
                <a:latin typeface="Arial" panose="020B0604020202020204" pitchFamily="34" charset="0"/>
                <a:ea typeface="Arial" charset="0"/>
                <a:cs typeface="Arial" panose="020B0604020202020204" pitchFamily="34" charset="0"/>
              </a:rPr>
              <a:t> text boxes if needed. </a:t>
            </a:r>
          </a:p>
          <a:p>
            <a:pPr eaLnBrk="1" hangingPunct="1">
              <a:lnSpc>
                <a:spcPct val="114000"/>
              </a:lnSpc>
              <a:spcAft>
                <a:spcPts val="600"/>
              </a:spcAft>
            </a:pPr>
            <a:r>
              <a:rPr lang="en-US" sz="1400" baseline="0" dirty="0">
                <a:solidFill>
                  <a:schemeClr val="tx1"/>
                </a:solidFill>
                <a:latin typeface="Arial" panose="020B0604020202020204" pitchFamily="34" charset="0"/>
                <a:ea typeface="Arial" charset="0"/>
                <a:cs typeface="Arial" panose="020B0604020202020204" pitchFamily="34" charset="0"/>
              </a:rPr>
              <a:t>Try for at least .5 - .85 inch. margin of white space around the slide to keep your slides from getting too cluttered. </a:t>
            </a:r>
            <a:endParaRPr lang="en-US" altLang="en-US" sz="1400" baseline="0" dirty="0">
              <a:solidFill>
                <a:schemeClr val="tx1"/>
              </a:solidFill>
              <a:latin typeface="Arial" panose="020B0604020202020204" pitchFamily="34" charset="0"/>
              <a:ea typeface="Arial" charset="0"/>
              <a:cs typeface="Arial" panose="020B0604020202020204" pitchFamily="34" charset="0"/>
            </a:endParaRPr>
          </a:p>
          <a:p>
            <a:pPr eaLnBrk="1" hangingPunct="1">
              <a:lnSpc>
                <a:spcPct val="114000"/>
              </a:lnSpc>
              <a:spcAft>
                <a:spcPts val="600"/>
              </a:spcAft>
            </a:pPr>
            <a:r>
              <a:rPr lang="en-US" altLang="en-US" sz="1400" baseline="0" dirty="0">
                <a:solidFill>
                  <a:schemeClr val="tx1"/>
                </a:solidFill>
                <a:latin typeface="Arial" panose="020B0604020202020204" pitchFamily="34" charset="0"/>
                <a:ea typeface="Arial" charset="0"/>
                <a:cs typeface="Arial" panose="020B0604020202020204" pitchFamily="34" charset="0"/>
              </a:rPr>
              <a:t>If you have any issues, please contact marketing @ marketing@excella.com</a:t>
            </a:r>
            <a:endParaRPr lang="en-US" altLang="en-US" sz="1400" dirty="0">
              <a:solidFill>
                <a:schemeClr val="tx1"/>
              </a:solidFill>
              <a:latin typeface="Arial" panose="020B0604020202020204" pitchFamily="34" charset="0"/>
              <a:ea typeface="Arial" charset="0"/>
              <a:cs typeface="Arial" panose="020B0604020202020204" pitchFamily="34" charset="0"/>
            </a:endParaRPr>
          </a:p>
        </p:txBody>
      </p:sp>
      <p:sp>
        <p:nvSpPr>
          <p:cNvPr id="18" name="Rectangle 17">
            <a:extLst>
              <a:ext uri="{FF2B5EF4-FFF2-40B4-BE49-F238E27FC236}">
                <a16:creationId xmlns:a16="http://schemas.microsoft.com/office/drawing/2014/main" id="{1C82278B-F89B-4E49-8AEA-C82159DC42CF}"/>
              </a:ext>
            </a:extLst>
          </p:cNvPr>
          <p:cNvSpPr/>
          <p:nvPr userDrawn="1"/>
        </p:nvSpPr>
        <p:spPr>
          <a:xfrm>
            <a:off x="0" y="-825"/>
            <a:ext cx="9144000" cy="965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879838CE-1D2D-425F-89B5-919A54984028}"/>
              </a:ext>
            </a:extLst>
          </p:cNvPr>
          <p:cNvSpPr txBox="1">
            <a:spLocks/>
          </p:cNvSpPr>
          <p:nvPr userDrawn="1"/>
        </p:nvSpPr>
        <p:spPr>
          <a:xfrm>
            <a:off x="1129283" y="183159"/>
            <a:ext cx="9974145" cy="663094"/>
          </a:xfrm>
          <a:prstGeom prst="rect">
            <a:avLst/>
          </a:prstGeom>
        </p:spPr>
        <p:txBody>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US" sz="3600" b="0" dirty="0">
                <a:solidFill>
                  <a:schemeClr val="bg1"/>
                </a:solidFill>
                <a:latin typeface="Arial" panose="020B0604020202020204" pitchFamily="34" charset="0"/>
                <a:ea typeface="Arial" charset="0"/>
                <a:cs typeface="Arial" panose="020B0604020202020204" pitchFamily="34" charset="0"/>
              </a:rPr>
              <a:t>Please download file before editing.</a:t>
            </a:r>
          </a:p>
        </p:txBody>
      </p:sp>
    </p:spTree>
    <p:extLst>
      <p:ext uri="{BB962C8B-B14F-4D97-AF65-F5344CB8AC3E}">
        <p14:creationId xmlns:p14="http://schemas.microsoft.com/office/powerpoint/2010/main" val="173179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and description _ re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1" name="Title 1"/>
          <p:cNvSpPr>
            <a:spLocks noGrp="1"/>
          </p:cNvSpPr>
          <p:nvPr>
            <p:ph type="title" hasCustomPrompt="1"/>
          </p:nvPr>
        </p:nvSpPr>
        <p:spPr>
          <a:xfrm>
            <a:off x="1" y="1938565"/>
            <a:ext cx="9143999" cy="1882548"/>
          </a:xfrm>
          <a:prstGeom prst="rect">
            <a:avLst/>
          </a:prstGeom>
        </p:spPr>
        <p:txBody>
          <a:bodyPr anchor="t"/>
          <a:lstStyle>
            <a:lvl1pPr algn="ctr">
              <a:defRPr sz="45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12" name="Text Placeholder 2"/>
          <p:cNvSpPr>
            <a:spLocks noGrp="1"/>
          </p:cNvSpPr>
          <p:nvPr>
            <p:ph type="body" idx="1"/>
          </p:nvPr>
        </p:nvSpPr>
        <p:spPr>
          <a:xfrm>
            <a:off x="623887" y="4426179"/>
            <a:ext cx="7886700" cy="749979"/>
          </a:xfrm>
          <a:prstGeom prst="rect">
            <a:avLst/>
          </a:prstGeom>
        </p:spPr>
        <p:txBody>
          <a:bodyPr/>
          <a:lstStyle>
            <a:lvl1pPr marL="0" indent="0" algn="ctr">
              <a:buNone/>
              <a:defRPr sz="24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13" name="Straight Connector 12"/>
          <p:cNvCxnSpPr/>
          <p:nvPr/>
        </p:nvCxnSpPr>
        <p:spPr>
          <a:xfrm>
            <a:off x="4263390" y="4098471"/>
            <a:ext cx="61722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4"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sp>
        <p:nvSpPr>
          <p:cNvPr id="15" name="Rectangle 14">
            <a:extLst>
              <a:ext uri="{FF2B5EF4-FFF2-40B4-BE49-F238E27FC236}">
                <a16:creationId xmlns:a16="http://schemas.microsoft.com/office/drawing/2014/main" id="{F6C860C2-E8E7-45D9-90B2-3B6E6D15B6E4}"/>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B02900AA-0988-4B0A-B701-8184E1AEA8FD}"/>
              </a:ext>
            </a:extLst>
          </p:cNvPr>
          <p:cNvCxnSpPr/>
          <p:nvPr userDrawn="1"/>
        </p:nvCxnSpPr>
        <p:spPr>
          <a:xfrm>
            <a:off x="4160521" y="4079474"/>
            <a:ext cx="82296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0338CD92-75DB-4003-8CD7-AE5F1352B9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2206471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and description _ charcoal">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1" name="Title 1"/>
          <p:cNvSpPr>
            <a:spLocks noGrp="1"/>
          </p:cNvSpPr>
          <p:nvPr>
            <p:ph type="title" hasCustomPrompt="1"/>
          </p:nvPr>
        </p:nvSpPr>
        <p:spPr>
          <a:xfrm>
            <a:off x="1" y="1938565"/>
            <a:ext cx="9143999" cy="1882548"/>
          </a:xfrm>
          <a:prstGeom prst="rect">
            <a:avLst/>
          </a:prstGeom>
        </p:spPr>
        <p:txBody>
          <a:bodyPr anchor="t"/>
          <a:lstStyle>
            <a:lvl1pPr algn="ctr">
              <a:defRPr sz="45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12" name="Text Placeholder 2"/>
          <p:cNvSpPr>
            <a:spLocks noGrp="1"/>
          </p:cNvSpPr>
          <p:nvPr>
            <p:ph type="body" idx="1"/>
          </p:nvPr>
        </p:nvSpPr>
        <p:spPr>
          <a:xfrm>
            <a:off x="623887" y="4426179"/>
            <a:ext cx="7886700" cy="749979"/>
          </a:xfrm>
          <a:prstGeom prst="rect">
            <a:avLst/>
          </a:prstGeom>
        </p:spPr>
        <p:txBody>
          <a:bodyPr/>
          <a:lstStyle>
            <a:lvl1pPr marL="0" indent="0" algn="ctr">
              <a:buNone/>
              <a:defRPr sz="24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13" name="Straight Connector 12"/>
          <p:cNvCxnSpPr/>
          <p:nvPr/>
        </p:nvCxnSpPr>
        <p:spPr>
          <a:xfrm>
            <a:off x="4263390" y="4098471"/>
            <a:ext cx="61722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4"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sp>
        <p:nvSpPr>
          <p:cNvPr id="15" name="Rectangle 14">
            <a:extLst>
              <a:ext uri="{FF2B5EF4-FFF2-40B4-BE49-F238E27FC236}">
                <a16:creationId xmlns:a16="http://schemas.microsoft.com/office/drawing/2014/main" id="{06C82646-76D5-485F-9D3F-706140826FE7}"/>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DE15886-7537-4536-95B9-CA899F402ADD}"/>
              </a:ext>
            </a:extLst>
          </p:cNvPr>
          <p:cNvCxnSpPr/>
          <p:nvPr userDrawn="1"/>
        </p:nvCxnSpPr>
        <p:spPr>
          <a:xfrm>
            <a:off x="4160521" y="4079474"/>
            <a:ext cx="82296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FCD04AB-A112-4DB5-ADB4-DD756D46C2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9463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d section break with box">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0" y="2259776"/>
            <a:ext cx="9144000" cy="1844675"/>
          </a:xfrm>
          <a:prstGeom prst="rect">
            <a:avLst/>
          </a:prstGeom>
        </p:spPr>
        <p:txBody>
          <a:bodyPr/>
          <a:lstStyle>
            <a:lvl1pPr algn="ctr">
              <a:defRPr sz="4500"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4" name="Rounded Rectangle 3"/>
          <p:cNvSpPr/>
          <p:nvPr/>
        </p:nvSpPr>
        <p:spPr>
          <a:xfrm>
            <a:off x="1262063" y="1067562"/>
            <a:ext cx="6619875" cy="4229100"/>
          </a:xfrm>
          <a:prstGeom prst="roundRect">
            <a:avLst>
              <a:gd name="adj" fmla="val 1051"/>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6" name="Rectangle 5"/>
          <p:cNvSpPr/>
          <p:nvPr/>
        </p:nvSpPr>
        <p:spPr>
          <a:xfrm>
            <a:off x="2847975" y="4807712"/>
            <a:ext cx="3448050" cy="1003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0" hasCustomPrompt="1"/>
          </p:nvPr>
        </p:nvSpPr>
        <p:spPr>
          <a:xfrm>
            <a:off x="2847975" y="5004562"/>
            <a:ext cx="3448050" cy="609600"/>
          </a:xfrm>
          <a:prstGeom prst="rect">
            <a:avLst/>
          </a:prstGeom>
        </p:spPr>
        <p:txBody>
          <a:bodyPr/>
          <a:lstStyle>
            <a:lvl1pPr marL="0" indent="0" algn="ctr">
              <a:buNone/>
              <a:defRPr sz="2400">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sz="1800">
                <a:solidFill>
                  <a:schemeClr val="bg1"/>
                </a:solidFill>
                <a:latin typeface="Arial" charset="0"/>
                <a:ea typeface="Arial" charset="0"/>
                <a:cs typeface="Arial" charset="0"/>
              </a:defRPr>
            </a:lvl2pPr>
            <a:lvl3pPr>
              <a:defRPr sz="1800">
                <a:solidFill>
                  <a:schemeClr val="bg1"/>
                </a:solidFill>
                <a:latin typeface="Arial" charset="0"/>
                <a:ea typeface="Arial" charset="0"/>
                <a:cs typeface="Arial" charset="0"/>
              </a:defRPr>
            </a:lvl3pPr>
            <a:lvl4pPr>
              <a:defRPr sz="1800">
                <a:solidFill>
                  <a:schemeClr val="bg1"/>
                </a:solidFill>
                <a:latin typeface="Arial" charset="0"/>
                <a:ea typeface="Arial" charset="0"/>
                <a:cs typeface="Arial" charset="0"/>
              </a:defRPr>
            </a:lvl4pPr>
            <a:lvl5pPr>
              <a:defRPr sz="1800">
                <a:solidFill>
                  <a:schemeClr val="bg1"/>
                </a:solidFill>
                <a:latin typeface="Arial" charset="0"/>
                <a:ea typeface="Arial" charset="0"/>
                <a:cs typeface="Arial" charset="0"/>
              </a:defRPr>
            </a:lvl5pPr>
          </a:lstStyle>
          <a:p>
            <a:pPr lvl="0"/>
            <a:r>
              <a:rPr lang="en-US" dirty="0"/>
              <a:t>Secondary Information</a:t>
            </a:r>
          </a:p>
        </p:txBody>
      </p:sp>
      <p:sp>
        <p:nvSpPr>
          <p:cNvPr id="10" name="Rectangle 9"/>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2"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sp>
        <p:nvSpPr>
          <p:cNvPr id="13" name="Rectangle 12">
            <a:extLst>
              <a:ext uri="{FF2B5EF4-FFF2-40B4-BE49-F238E27FC236}">
                <a16:creationId xmlns:a16="http://schemas.microsoft.com/office/drawing/2014/main" id="{A2A93B28-7E5F-4802-A613-730330D000DA}"/>
              </a:ext>
            </a:extLst>
          </p:cNvPr>
          <p:cNvSpPr/>
          <p:nvPr userDrawn="1"/>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Arial" panose="020B0604020202020204" pitchFamily="34" charset="0"/>
              <a:cs typeface="Arial" panose="020B0604020202020204" pitchFamily="34" charset="0"/>
            </a:endParaRPr>
          </a:p>
        </p:txBody>
      </p:sp>
      <p:sp>
        <p:nvSpPr>
          <p:cNvPr id="14" name="Rounded Rectangle 14">
            <a:extLst>
              <a:ext uri="{FF2B5EF4-FFF2-40B4-BE49-F238E27FC236}">
                <a16:creationId xmlns:a16="http://schemas.microsoft.com/office/drawing/2014/main" id="{E7C91681-B7FF-48D5-AEE1-6C2563E9A271}"/>
              </a:ext>
            </a:extLst>
          </p:cNvPr>
          <p:cNvSpPr/>
          <p:nvPr userDrawn="1"/>
        </p:nvSpPr>
        <p:spPr>
          <a:xfrm>
            <a:off x="1193007" y="1291330"/>
            <a:ext cx="6757987" cy="4229100"/>
          </a:xfrm>
          <a:prstGeom prst="roundRect">
            <a:avLst>
              <a:gd name="adj" fmla="val 1051"/>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A32FF6D-68CA-48F2-872A-841D5E4414AD}"/>
              </a:ext>
            </a:extLst>
          </p:cNvPr>
          <p:cNvSpPr/>
          <p:nvPr userDrawn="1"/>
        </p:nvSpPr>
        <p:spPr>
          <a:xfrm>
            <a:off x="2334753" y="5031480"/>
            <a:ext cx="4597400" cy="1003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23BE9FA1-B44D-46EE-A936-1CC26BA7D8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698370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3" name="Rectangle 2"/>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6"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pic>
        <p:nvPicPr>
          <p:cNvPr id="7" name="Picture 6">
            <a:extLst>
              <a:ext uri="{FF2B5EF4-FFF2-40B4-BE49-F238E27FC236}">
                <a16:creationId xmlns:a16="http://schemas.microsoft.com/office/drawing/2014/main" id="{4BD5859B-A997-40C1-AA89-BE33051337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384714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957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op picture below">
    <p:spTree>
      <p:nvGrpSpPr>
        <p:cNvPr id="1" name=""/>
        <p:cNvGrpSpPr/>
        <p:nvPr/>
      </p:nvGrpSpPr>
      <p:grpSpPr>
        <a:xfrm>
          <a:off x="0" y="0"/>
          <a:ext cx="0" cy="0"/>
          <a:chOff x="0" y="0"/>
          <a:chExt cx="0" cy="0"/>
        </a:xfrm>
      </p:grpSpPr>
      <p:sp>
        <p:nvSpPr>
          <p:cNvPr id="3" name="Title 2"/>
          <p:cNvSpPr>
            <a:spLocks noGrp="1"/>
          </p:cNvSpPr>
          <p:nvPr>
            <p:ph type="title"/>
          </p:nvPr>
        </p:nvSpPr>
        <p:spPr>
          <a:xfrm>
            <a:off x="1038225" y="468113"/>
            <a:ext cx="6496050" cy="714375"/>
          </a:xfrm>
          <a:prstGeom prst="rect">
            <a:avLst/>
          </a:prstGeom>
          <a:noFill/>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Picture Placeholder 4"/>
          <p:cNvSpPr>
            <a:spLocks noGrp="1"/>
          </p:cNvSpPr>
          <p:nvPr>
            <p:ph type="pic" sz="quarter" idx="10"/>
          </p:nvPr>
        </p:nvSpPr>
        <p:spPr>
          <a:xfrm>
            <a:off x="0" y="1511300"/>
            <a:ext cx="9144000" cy="4922968"/>
          </a:xfrm>
          <a:prstGeom prst="rect">
            <a:avLst/>
          </a:prstGeom>
        </p:spPr>
        <p:txBody>
          <a:bodyPr/>
          <a:lstStyle>
            <a:lvl1pPr>
              <a:defRPr b="0" i="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Rectangle 6"/>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9"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pic>
        <p:nvPicPr>
          <p:cNvPr id="10" name="Picture 9">
            <a:extLst>
              <a:ext uri="{FF2B5EF4-FFF2-40B4-BE49-F238E27FC236}">
                <a16:creationId xmlns:a16="http://schemas.microsoft.com/office/drawing/2014/main" id="{F1B08F62-B068-4DCA-92E6-A1302C53D01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2320844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Top copy belo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022600"/>
          </a:xfrm>
          <a:prstGeom prst="rect">
            <a:avLst/>
          </a:prstGeom>
        </p:spPr>
        <p:txBody>
          <a:bodyPr/>
          <a:lstStyle>
            <a:lvl1pPr>
              <a:defRPr b="0" i="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Content Placeholder 11"/>
          <p:cNvSpPr>
            <a:spLocks noGrp="1"/>
          </p:cNvSpPr>
          <p:nvPr>
            <p:ph sz="quarter" idx="11" hasCustomPrompt="1"/>
          </p:nvPr>
        </p:nvSpPr>
        <p:spPr>
          <a:xfrm>
            <a:off x="1050131" y="4067504"/>
            <a:ext cx="6986588" cy="1806573"/>
          </a:xfrm>
          <a:prstGeom prst="rect">
            <a:avLst/>
          </a:prstGeom>
        </p:spPr>
        <p:txBody>
          <a:bodyPr/>
          <a:lstStyle>
            <a:lvl1pPr marL="0" indent="0">
              <a:lnSpc>
                <a:spcPct val="114000"/>
              </a:lnSpc>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itle 1"/>
          <p:cNvSpPr>
            <a:spLocks noGrp="1"/>
          </p:cNvSpPr>
          <p:nvPr>
            <p:ph type="title"/>
          </p:nvPr>
        </p:nvSpPr>
        <p:spPr>
          <a:xfrm>
            <a:off x="1050131" y="3402870"/>
            <a:ext cx="7886700" cy="664633"/>
          </a:xfrm>
          <a:prstGeom prst="rect">
            <a:avLst/>
          </a:prstGeom>
        </p:spPr>
        <p:txBody>
          <a:bodyPr/>
          <a:lstStyle>
            <a:lvl1pPr>
              <a:defRPr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60AB18EA-B78E-0B4E-A583-5B60555CEA46}"/>
              </a:ext>
            </a:extLst>
          </p:cNvPr>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990ADC7-EE2B-DC4A-93DD-A8EBA1721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6" name="Subtitle 2">
            <a:extLst>
              <a:ext uri="{FF2B5EF4-FFF2-40B4-BE49-F238E27FC236}">
                <a16:creationId xmlns:a16="http://schemas.microsoft.com/office/drawing/2014/main" id="{ADE9C701-90C0-6645-99DC-EFB318E1AB88}"/>
              </a:ext>
            </a:extLst>
          </p:cNvPr>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pic>
        <p:nvPicPr>
          <p:cNvPr id="8" name="Picture 7">
            <a:extLst>
              <a:ext uri="{FF2B5EF4-FFF2-40B4-BE49-F238E27FC236}">
                <a16:creationId xmlns:a16="http://schemas.microsoft.com/office/drawing/2014/main" id="{E2E7C4C3-B7A8-48FE-96EA-AA3E382E66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4279129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ch dots left with title and copy">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994862" y="1532336"/>
            <a:ext cx="6854616" cy="3793331"/>
          </a:xfrm>
          <a:prstGeom prst="rect">
            <a:avLst/>
          </a:prstGeom>
        </p:spPr>
      </p:pic>
      <p:sp>
        <p:nvSpPr>
          <p:cNvPr id="6" name="Content Placeholder 11"/>
          <p:cNvSpPr>
            <a:spLocks noGrp="1"/>
          </p:cNvSpPr>
          <p:nvPr>
            <p:ph sz="quarter" idx="11" hasCustomPrompt="1"/>
          </p:nvPr>
        </p:nvSpPr>
        <p:spPr>
          <a:xfrm>
            <a:off x="4774407" y="1685927"/>
            <a:ext cx="3326606" cy="3705225"/>
          </a:xfrm>
          <a:prstGeom prst="rect">
            <a:avLst/>
          </a:prstGeom>
        </p:spPr>
        <p:txBody>
          <a:bodyPr/>
          <a:lstStyle>
            <a:lvl1pPr marL="0" indent="0">
              <a:lnSpc>
                <a:spcPct val="114000"/>
              </a:lnSpc>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8" name="Title 1"/>
          <p:cNvSpPr>
            <a:spLocks noGrp="1"/>
          </p:cNvSpPr>
          <p:nvPr>
            <p:ph type="title" hasCustomPrompt="1"/>
          </p:nvPr>
        </p:nvSpPr>
        <p:spPr>
          <a:xfrm>
            <a:off x="792956" y="2350295"/>
            <a:ext cx="3182541" cy="2157413"/>
          </a:xfrm>
          <a:prstGeom prst="rect">
            <a:avLst/>
          </a:prstGeom>
          <a:solidFill>
            <a:schemeClr val="bg1"/>
          </a:solidFill>
        </p:spPr>
        <p:txBody>
          <a:bodyPr anchor="ctr"/>
          <a:lstStyle>
            <a:lvl1pPr algn="ctr">
              <a:defRPr sz="2700" b="1"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r>
              <a:rPr lang="en-US" dirty="0"/>
              <a:t>Header for this page or title of this section</a:t>
            </a:r>
          </a:p>
        </p:txBody>
      </p:sp>
      <p:sp>
        <p:nvSpPr>
          <p:cNvPr id="9" name="Rectangle 8">
            <a:extLst>
              <a:ext uri="{FF2B5EF4-FFF2-40B4-BE49-F238E27FC236}">
                <a16:creationId xmlns:a16="http://schemas.microsoft.com/office/drawing/2014/main" id="{F1F5D77D-59F1-5A4C-959B-C549564A5292}"/>
              </a:ext>
            </a:extLst>
          </p:cNvPr>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EDB3333-EB85-534F-8A8E-EB81893FD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3" name="Subtitle 2">
            <a:extLst>
              <a:ext uri="{FF2B5EF4-FFF2-40B4-BE49-F238E27FC236}">
                <a16:creationId xmlns:a16="http://schemas.microsoft.com/office/drawing/2014/main" id="{7EBDD321-B388-DE48-AAFD-C16DE086D281}"/>
              </a:ext>
            </a:extLst>
          </p:cNvPr>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pic>
        <p:nvPicPr>
          <p:cNvPr id="10" name="Picture 9">
            <a:extLst>
              <a:ext uri="{FF2B5EF4-FFF2-40B4-BE49-F238E27FC236}">
                <a16:creationId xmlns:a16="http://schemas.microsoft.com/office/drawing/2014/main" id="{19E0B7CE-C842-4DBB-8915-58079B62874A}"/>
              </a:ext>
            </a:extLst>
          </p:cNvPr>
          <p:cNvPicPr>
            <a:picLocks noChangeAspect="1"/>
          </p:cNvPicPr>
          <p:nvPr userDrawn="1"/>
        </p:nvPicPr>
        <p:blipFill rotWithShape="1">
          <a:blip r:embed="rId2"/>
          <a:srcRect t="17797" b="19774"/>
          <a:stretch/>
        </p:blipFill>
        <p:spPr>
          <a:xfrm rot="5400000">
            <a:off x="-1362994" y="1850232"/>
            <a:ext cx="6854616" cy="3157538"/>
          </a:xfrm>
          <a:prstGeom prst="rect">
            <a:avLst/>
          </a:prstGeom>
        </p:spPr>
      </p:pic>
      <p:pic>
        <p:nvPicPr>
          <p:cNvPr id="11" name="Picture 10">
            <a:extLst>
              <a:ext uri="{FF2B5EF4-FFF2-40B4-BE49-F238E27FC236}">
                <a16:creationId xmlns:a16="http://schemas.microsoft.com/office/drawing/2014/main" id="{34520BD3-B54E-4CC3-B83A-56C9B63AF7F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308111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py left picture righ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4727122" y="0"/>
            <a:ext cx="4416878" cy="6434268"/>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p:cNvSpPr>
            <a:spLocks noGrp="1"/>
          </p:cNvSpPr>
          <p:nvPr>
            <p:ph type="title" hasCustomPrompt="1"/>
          </p:nvPr>
        </p:nvSpPr>
        <p:spPr>
          <a:xfrm>
            <a:off x="706041" y="1333720"/>
            <a:ext cx="3365356" cy="931424"/>
          </a:xfrm>
          <a:prstGeom prst="rect">
            <a:avLst/>
          </a:prstGeom>
        </p:spPr>
        <p:txBody>
          <a:bodyPr anchor="t"/>
          <a:lstStyle>
            <a:lvl1pPr>
              <a:lnSpc>
                <a:spcPct val="80000"/>
              </a:lnSpc>
              <a:defRPr sz="27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header </a:t>
            </a:r>
            <a:br>
              <a:rPr lang="en-US" dirty="0"/>
            </a:br>
            <a:r>
              <a:rPr lang="en-US" dirty="0"/>
              <a:t>to this page</a:t>
            </a:r>
          </a:p>
        </p:txBody>
      </p:sp>
      <p:sp>
        <p:nvSpPr>
          <p:cNvPr id="15" name="Text Placeholder 14"/>
          <p:cNvSpPr>
            <a:spLocks noGrp="1"/>
          </p:cNvSpPr>
          <p:nvPr>
            <p:ph type="body" sz="quarter" idx="12" hasCustomPrompt="1"/>
          </p:nvPr>
        </p:nvSpPr>
        <p:spPr>
          <a:xfrm>
            <a:off x="706041" y="2313371"/>
            <a:ext cx="3443485" cy="489176"/>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sz="18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Subhead if needed</a:t>
            </a:r>
          </a:p>
        </p:txBody>
      </p:sp>
      <p:sp>
        <p:nvSpPr>
          <p:cNvPr id="20" name="Content Placeholder 11"/>
          <p:cNvSpPr>
            <a:spLocks noGrp="1"/>
          </p:cNvSpPr>
          <p:nvPr>
            <p:ph sz="quarter" idx="13" hasCustomPrompt="1"/>
          </p:nvPr>
        </p:nvSpPr>
        <p:spPr>
          <a:xfrm>
            <a:off x="706041" y="2778974"/>
            <a:ext cx="3443484" cy="2274406"/>
          </a:xfrm>
          <a:prstGeom prst="rect">
            <a:avLst/>
          </a:prstGeom>
        </p:spPr>
        <p:txBody>
          <a:bodyPr/>
          <a:lstStyle>
            <a:lvl1pPr marL="0" indent="0">
              <a:lnSpc>
                <a:spcPct val="114000"/>
              </a:lnSpc>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pic>
        <p:nvPicPr>
          <p:cNvPr id="11" name="Picture 10">
            <a:extLst>
              <a:ext uri="{FF2B5EF4-FFF2-40B4-BE49-F238E27FC236}">
                <a16:creationId xmlns:a16="http://schemas.microsoft.com/office/drawing/2014/main" id="{B2AA2B7E-2174-4C8E-AD4A-A361173F4E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305482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py Top Picture below">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1" y="3215930"/>
            <a:ext cx="9143999" cy="3218339"/>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p:cNvSpPr>
            <a:spLocks noGrp="1"/>
          </p:cNvSpPr>
          <p:nvPr>
            <p:ph type="title" hasCustomPrompt="1"/>
          </p:nvPr>
        </p:nvSpPr>
        <p:spPr>
          <a:xfrm>
            <a:off x="1206643" y="689135"/>
            <a:ext cx="5971397" cy="511263"/>
          </a:xfrm>
          <a:prstGeom prst="rect">
            <a:avLst/>
          </a:prstGeom>
        </p:spPr>
        <p:txBody>
          <a:bodyPr anchor="t"/>
          <a:lstStyle>
            <a:lvl1pPr>
              <a:lnSpc>
                <a:spcPct val="80000"/>
              </a:lnSpc>
              <a:defRPr sz="27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header to this page</a:t>
            </a:r>
          </a:p>
        </p:txBody>
      </p:sp>
      <p:sp>
        <p:nvSpPr>
          <p:cNvPr id="9" name="Text Placeholder 3"/>
          <p:cNvSpPr>
            <a:spLocks noGrp="1"/>
          </p:cNvSpPr>
          <p:nvPr>
            <p:ph type="body" sz="quarter" idx="14" hasCustomPrompt="1"/>
          </p:nvPr>
        </p:nvSpPr>
        <p:spPr>
          <a:xfrm>
            <a:off x="1206644" y="1200397"/>
            <a:ext cx="5834237" cy="1413028"/>
          </a:xfrm>
          <a:prstGeom prst="rect">
            <a:avLst/>
          </a:prstGeom>
        </p:spPr>
        <p:txBody>
          <a:bodyPr/>
          <a:lstStyle>
            <a:lvl1pPr marL="0" indent="0">
              <a:lnSpc>
                <a:spcPct val="114000"/>
              </a:lnSpc>
              <a:buFontTx/>
              <a:buNone/>
              <a:defRPr sz="18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Lorem ipsum dolor sit </a:t>
            </a:r>
            <a:r>
              <a:rPr lang="en-US" dirty="0" err="1"/>
              <a:t>amet</a:t>
            </a:r>
            <a:r>
              <a:rPr lang="en-US" dirty="0"/>
              <a:t>, </a:t>
            </a:r>
            <a:r>
              <a:rPr lang="en-US" dirty="0" err="1"/>
              <a:t>consectetur</a:t>
            </a:r>
            <a:r>
              <a:rPr lang="en-US" dirty="0"/>
              <a:t> </a:t>
            </a:r>
            <a:r>
              <a:rPr lang="en-US" dirty="0" err="1"/>
              <a:t>adipiscina</a:t>
            </a:r>
            <a:endParaRPr lang="en-US" dirty="0"/>
          </a:p>
          <a:p>
            <a:pPr marL="171450" marR="0" lvl="0" indent="-171450" algn="l" defTabSz="685800" rtl="0" eaLnBrk="1" fontAlgn="auto" latinLnBrk="0" hangingPunct="1">
              <a:lnSpc>
                <a:spcPct val="90000"/>
              </a:lnSpc>
              <a:spcBef>
                <a:spcPts val="750"/>
              </a:spcBef>
              <a:spcAft>
                <a:spcPts val="0"/>
              </a:spcAft>
              <a:buClrTx/>
              <a:buSzTx/>
              <a:tabLst/>
              <a:defRPr/>
            </a:pPr>
            <a:r>
              <a:rPr lang="en-US" dirty="0" err="1"/>
              <a:t>elit</a:t>
            </a:r>
            <a:r>
              <a:rPr lang="en-US" dirty="0"/>
              <a:t>, </a:t>
            </a:r>
            <a:r>
              <a:rPr lang="en-US" dirty="0" err="1"/>
              <a:t>sed</a:t>
            </a:r>
            <a:r>
              <a:rPr lang="en-US" dirty="0"/>
              <a:t> do </a:t>
            </a:r>
            <a:r>
              <a:rPr lang="en-US" dirty="0" err="1"/>
              <a:t>eisumoae</a:t>
            </a:r>
            <a:r>
              <a:rPr lang="en-US" dirty="0"/>
              <a:t> </a:t>
            </a:r>
            <a:r>
              <a:rPr lang="en-US" dirty="0" err="1"/>
              <a:t>temporl</a:t>
            </a:r>
            <a:r>
              <a:rPr lang="en-US" dirty="0"/>
              <a:t> </a:t>
            </a:r>
            <a:r>
              <a:rPr lang="en-US" dirty="0" err="1"/>
              <a:t>inscidenam</a:t>
            </a:r>
            <a:r>
              <a:rPr lang="en-US" dirty="0"/>
              <a:t> </a:t>
            </a:r>
            <a:r>
              <a:rPr lang="en-US" dirty="0" err="1"/>
              <a:t>dolore</a:t>
            </a:r>
            <a:endParaRPr lang="en-US" dirty="0"/>
          </a:p>
          <a:p>
            <a:pPr marL="171450" marR="0" lvl="0" indent="-171450" algn="l" defTabSz="685800" rtl="0" eaLnBrk="1" fontAlgn="auto" latinLnBrk="0" hangingPunct="1">
              <a:lnSpc>
                <a:spcPct val="90000"/>
              </a:lnSpc>
              <a:spcBef>
                <a:spcPts val="750"/>
              </a:spcBef>
              <a:spcAft>
                <a:spcPts val="0"/>
              </a:spcAft>
              <a:buClrTx/>
              <a:buSzTx/>
              <a:tabLst/>
              <a:defRPr/>
            </a:pPr>
            <a:r>
              <a:rPr lang="en-US" dirty="0"/>
              <a:t>magna </a:t>
            </a:r>
            <a:r>
              <a:rPr lang="en-US" dirty="0" err="1"/>
              <a:t>aliqua</a:t>
            </a:r>
            <a:r>
              <a:rPr lang="en-US" dirty="0"/>
              <a:t>.</a:t>
            </a:r>
          </a:p>
        </p:txBody>
      </p:sp>
      <p:pic>
        <p:nvPicPr>
          <p:cNvPr id="5" name="Picture 4">
            <a:extLst>
              <a:ext uri="{FF2B5EF4-FFF2-40B4-BE49-F238E27FC236}">
                <a16:creationId xmlns:a16="http://schemas.microsoft.com/office/drawing/2014/main" id="{7E820426-C9E3-4979-A051-E45CEF6D91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371552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d logo slide">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0" y="4296707"/>
            <a:ext cx="9144000" cy="369332"/>
          </a:xfrm>
          <a:prstGeom prst="rect">
            <a:avLst/>
          </a:prstGeom>
          <a:noFill/>
        </p:spPr>
        <p:txBody>
          <a:bodyPr wrap="square" rtlCol="0">
            <a:spAutoFit/>
          </a:bodyPr>
          <a:lstStyle/>
          <a:p>
            <a:pPr lvl="0" algn="ctr"/>
            <a:r>
              <a:rPr lang="en-US" sz="1800" b="0" i="0" dirty="0">
                <a:solidFill>
                  <a:schemeClr val="bg1"/>
                </a:solidFill>
                <a:latin typeface="Arial" charset="0"/>
                <a:ea typeface="Arial" charset="0"/>
                <a:cs typeface="Arial" charset="0"/>
              </a:rPr>
              <a:t>excella.com</a:t>
            </a:r>
            <a:r>
              <a:rPr lang="en-US" sz="1800" b="0" i="0" dirty="0">
                <a:solidFill>
                  <a:schemeClr val="bg2"/>
                </a:solidFill>
                <a:latin typeface="Arial" charset="0"/>
                <a:ea typeface="Arial" charset="0"/>
                <a:cs typeface="Arial" charset="0"/>
              </a:rPr>
              <a:t>  |  </a:t>
            </a:r>
            <a:r>
              <a:rPr lang="en-US" sz="1800" b="0" i="0" dirty="0">
                <a:solidFill>
                  <a:schemeClr val="bg1"/>
                </a:solidFill>
                <a:latin typeface="Arial" charset="0"/>
                <a:ea typeface="Arial" charset="0"/>
                <a:cs typeface="Arial" charset="0"/>
              </a:rPr>
              <a:t>@excellaco</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433" y="1531099"/>
            <a:ext cx="2725136" cy="3028601"/>
          </a:xfrm>
          <a:prstGeom prst="rect">
            <a:avLst/>
          </a:prstGeom>
        </p:spPr>
      </p:pic>
      <p:sp>
        <p:nvSpPr>
          <p:cNvPr id="5" name="Rectangle 4">
            <a:extLst>
              <a:ext uri="{FF2B5EF4-FFF2-40B4-BE49-F238E27FC236}">
                <a16:creationId xmlns:a16="http://schemas.microsoft.com/office/drawing/2014/main" id="{B3279D12-8800-4105-9A46-C64C3968A39B}"/>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067032F-BA80-44D4-99EC-BAE26B33255D}"/>
              </a:ext>
            </a:extLst>
          </p:cNvPr>
          <p:cNvSpPr txBox="1"/>
          <p:nvPr userDrawn="1"/>
        </p:nvSpPr>
        <p:spPr>
          <a:xfrm>
            <a:off x="0" y="4296707"/>
            <a:ext cx="9144000" cy="461665"/>
          </a:xfrm>
          <a:prstGeom prst="rect">
            <a:avLst/>
          </a:prstGeom>
          <a:noFill/>
        </p:spPr>
        <p:txBody>
          <a:bodyPr wrap="square" rtlCol="0">
            <a:spAutoFit/>
          </a:bodyPr>
          <a:lstStyle/>
          <a:p>
            <a:pPr lvl="0" algn="ctr"/>
            <a:r>
              <a:rPr lang="en-US" sz="2400" b="0" i="0" dirty="0">
                <a:solidFill>
                  <a:schemeClr val="bg1"/>
                </a:solidFill>
                <a:latin typeface="Arial" charset="0"/>
                <a:ea typeface="Arial" charset="0"/>
                <a:cs typeface="Arial" charset="0"/>
              </a:rPr>
              <a:t>excella.com</a:t>
            </a:r>
            <a:r>
              <a:rPr lang="en-US" sz="2400" b="0" i="0" dirty="0">
                <a:solidFill>
                  <a:schemeClr val="bg2"/>
                </a:solidFill>
                <a:latin typeface="Arial" charset="0"/>
                <a:ea typeface="Arial" charset="0"/>
                <a:cs typeface="Arial" charset="0"/>
              </a:rPr>
              <a:t>  |  </a:t>
            </a:r>
            <a:r>
              <a:rPr lang="en-US" sz="2400" b="0" i="0" dirty="0">
                <a:solidFill>
                  <a:schemeClr val="bg1"/>
                </a:solidFill>
                <a:latin typeface="Arial" charset="0"/>
                <a:ea typeface="Arial" charset="0"/>
                <a:cs typeface="Arial" charset="0"/>
              </a:rPr>
              <a:t>@excellaco</a:t>
            </a:r>
          </a:p>
        </p:txBody>
      </p:sp>
      <p:pic>
        <p:nvPicPr>
          <p:cNvPr id="8" name="Picture 7">
            <a:extLst>
              <a:ext uri="{FF2B5EF4-FFF2-40B4-BE49-F238E27FC236}">
                <a16:creationId xmlns:a16="http://schemas.microsoft.com/office/drawing/2014/main" id="{D0941A8A-738D-4A6D-B61A-700FAB7CEA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5243" y="1531098"/>
            <a:ext cx="3633515" cy="3028601"/>
          </a:xfrm>
          <a:prstGeom prst="rect">
            <a:avLst/>
          </a:prstGeom>
        </p:spPr>
      </p:pic>
    </p:spTree>
    <p:extLst>
      <p:ext uri="{BB962C8B-B14F-4D97-AF65-F5344CB8AC3E}">
        <p14:creationId xmlns:p14="http://schemas.microsoft.com/office/powerpoint/2010/main" val="213053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left Picture right_2">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4727122" y="0"/>
            <a:ext cx="4416878" cy="6434268"/>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p:cNvSpPr>
            <a:spLocks noGrp="1"/>
          </p:cNvSpPr>
          <p:nvPr>
            <p:ph type="title" hasCustomPrompt="1"/>
          </p:nvPr>
        </p:nvSpPr>
        <p:spPr>
          <a:xfrm>
            <a:off x="706040" y="2168730"/>
            <a:ext cx="3800645" cy="1778239"/>
          </a:xfrm>
          <a:prstGeom prst="rect">
            <a:avLst/>
          </a:prstGeom>
        </p:spPr>
        <p:txBody>
          <a:bodyPr anchor="t"/>
          <a:lstStyle>
            <a:lvl1pPr>
              <a:lnSpc>
                <a:spcPct val="80000"/>
              </a:lnSpc>
              <a:defRPr sz="3600" b="1" i="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a:t>
            </a:r>
            <a:br>
              <a:rPr lang="en-US" dirty="0"/>
            </a:br>
            <a:r>
              <a:rPr lang="en-US" dirty="0"/>
              <a:t>header of my</a:t>
            </a:r>
            <a:br>
              <a:rPr lang="en-US" dirty="0"/>
            </a:br>
            <a:r>
              <a:rPr lang="en-US" dirty="0"/>
              <a:t>Presentation</a:t>
            </a:r>
          </a:p>
        </p:txBody>
      </p:sp>
      <p:sp>
        <p:nvSpPr>
          <p:cNvPr id="15" name="Text Placeholder 14"/>
          <p:cNvSpPr>
            <a:spLocks noGrp="1"/>
          </p:cNvSpPr>
          <p:nvPr>
            <p:ph type="body" sz="quarter" idx="12" hasCustomPrompt="1"/>
          </p:nvPr>
        </p:nvSpPr>
        <p:spPr>
          <a:xfrm>
            <a:off x="706041" y="3999708"/>
            <a:ext cx="3910862" cy="489176"/>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Tx/>
              <a:buFont typeface="Arial"/>
              <a:buNone/>
              <a:tabLst/>
              <a:defRPr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171450" marR="0" lvl="0" indent="-171450" algn="l" defTabSz="685800" rtl="0" eaLnBrk="1" fontAlgn="auto" latinLnBrk="0" hangingPunct="1">
              <a:lnSpc>
                <a:spcPct val="90000"/>
              </a:lnSpc>
              <a:spcBef>
                <a:spcPts val="750"/>
              </a:spcBef>
              <a:spcAft>
                <a:spcPts val="0"/>
              </a:spcAft>
              <a:buClrTx/>
              <a:buSzTx/>
              <a:buFont typeface="Arial"/>
              <a:buNone/>
              <a:tabLst/>
              <a:defRPr/>
            </a:pPr>
            <a:r>
              <a:rPr lang="en-US" dirty="0"/>
              <a:t>Presenter’s name</a:t>
            </a:r>
          </a:p>
        </p:txBody>
      </p:sp>
      <p:sp>
        <p:nvSpPr>
          <p:cNvPr id="7" name="Rectangle 6"/>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9"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pic>
        <p:nvPicPr>
          <p:cNvPr id="10" name="Picture 9">
            <a:extLst>
              <a:ext uri="{FF2B5EF4-FFF2-40B4-BE49-F238E27FC236}">
                <a16:creationId xmlns:a16="http://schemas.microsoft.com/office/drawing/2014/main" id="{B3E4B520-2C7E-4EBD-A557-D1884A250D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2813834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845" y="969558"/>
            <a:ext cx="3197978" cy="1308692"/>
          </a:xfrm>
          <a:prstGeom prst="rect">
            <a:avLst/>
          </a:prstGeom>
        </p:spPr>
        <p:txBody>
          <a:bodyPr/>
          <a:lstStyle>
            <a:lvl1pPr>
              <a:defRPr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header of slide</a:t>
            </a:r>
          </a:p>
        </p:txBody>
      </p:sp>
      <p:sp>
        <p:nvSpPr>
          <p:cNvPr id="4" name="Picture Placeholder 3"/>
          <p:cNvSpPr>
            <a:spLocks noGrp="1"/>
          </p:cNvSpPr>
          <p:nvPr>
            <p:ph type="pic" sz="quarter" idx="10"/>
          </p:nvPr>
        </p:nvSpPr>
        <p:spPr>
          <a:xfrm>
            <a:off x="-7374" y="0"/>
            <a:ext cx="3440906" cy="6434268"/>
          </a:xfrm>
          <a:prstGeom prst="rect">
            <a:avLst/>
          </a:prstGeom>
        </p:spPr>
        <p:txBody>
          <a:bodyPr/>
          <a:lstStyle>
            <a:lvl1pPr>
              <a:defRPr b="0" i="0">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p:cNvSpPr>
            <a:spLocks noGrp="1"/>
          </p:cNvSpPr>
          <p:nvPr>
            <p:ph type="body" sz="quarter" idx="11" hasCustomPrompt="1"/>
          </p:nvPr>
        </p:nvSpPr>
        <p:spPr>
          <a:xfrm>
            <a:off x="4140764" y="2278250"/>
            <a:ext cx="3593306" cy="3162003"/>
          </a:xfrm>
          <a:prstGeom prst="rect">
            <a:avLst/>
          </a:prstGeom>
        </p:spPr>
        <p:txBody>
          <a:bodyPr/>
          <a:lstStyle>
            <a:lvl1pPr marL="0" indent="0">
              <a:lnSpc>
                <a:spcPct val="114000"/>
              </a:lnSpc>
              <a:spcAft>
                <a:spcPts val="450"/>
              </a:spcAft>
              <a:buNone/>
              <a:defRPr sz="18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800">
                <a:solidFill>
                  <a:schemeClr val="tx2"/>
                </a:solidFill>
                <a:latin typeface="Arial" charset="0"/>
                <a:ea typeface="Arial" charset="0"/>
                <a:cs typeface="Arial" charset="0"/>
              </a:defRPr>
            </a:lvl2pPr>
            <a:lvl3pPr marL="685800" indent="0">
              <a:buNone/>
              <a:defRPr sz="1800">
                <a:solidFill>
                  <a:schemeClr val="tx2"/>
                </a:solidFill>
                <a:latin typeface="Arial" charset="0"/>
                <a:ea typeface="Arial" charset="0"/>
                <a:cs typeface="Arial" charset="0"/>
              </a:defRPr>
            </a:lvl3pPr>
            <a:lvl4pPr marL="1028700" indent="0">
              <a:buNone/>
              <a:defRPr sz="1800">
                <a:solidFill>
                  <a:schemeClr val="tx2"/>
                </a:solidFill>
                <a:latin typeface="Arial" charset="0"/>
                <a:ea typeface="Arial" charset="0"/>
                <a:cs typeface="Arial" charset="0"/>
              </a:defRPr>
            </a:lvl4pPr>
            <a:lvl5pPr marL="1371600" indent="0">
              <a:buNone/>
              <a:defRPr sz="1800">
                <a:solidFill>
                  <a:schemeClr val="tx2"/>
                </a:solidFill>
                <a:latin typeface="Arial" charset="0"/>
                <a:ea typeface="Arial" charset="0"/>
                <a:cs typeface="Arial"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a:t>
            </a:r>
          </a:p>
        </p:txBody>
      </p:sp>
      <p:sp>
        <p:nvSpPr>
          <p:cNvPr id="9" name="Rectangle 8"/>
          <p:cNvSpPr/>
          <p:nvPr/>
        </p:nvSpPr>
        <p:spPr>
          <a:xfrm>
            <a:off x="8735763" y="0"/>
            <a:ext cx="4145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solidFill>
              <a:latin typeface="Arial" panose="020B0604020202020204" pitchFamily="34" charset="0"/>
              <a:cs typeface="Arial" panose="020B0604020202020204" pitchFamily="34" charset="0"/>
            </a:endParaRPr>
          </a:p>
        </p:txBody>
      </p:sp>
      <p:sp>
        <p:nvSpPr>
          <p:cNvPr id="8" name="Rectangle 7"/>
          <p:cNvSpPr/>
          <p:nvPr/>
        </p:nvSpPr>
        <p:spPr>
          <a:xfrm>
            <a:off x="-7375"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40" y="6456035"/>
            <a:ext cx="1110551" cy="352556"/>
          </a:xfrm>
          <a:prstGeom prst="rect">
            <a:avLst/>
          </a:prstGeom>
        </p:spPr>
      </p:pic>
      <p:sp>
        <p:nvSpPr>
          <p:cNvPr id="11" name="Subtitle 2"/>
          <p:cNvSpPr txBox="1">
            <a:spLocks/>
          </p:cNvSpPr>
          <p:nvPr/>
        </p:nvSpPr>
        <p:spPr>
          <a:xfrm>
            <a:off x="6646106"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sp>
        <p:nvSpPr>
          <p:cNvPr id="12" name="Rectangle 11">
            <a:extLst>
              <a:ext uri="{FF2B5EF4-FFF2-40B4-BE49-F238E27FC236}">
                <a16:creationId xmlns:a16="http://schemas.microsoft.com/office/drawing/2014/main" id="{4701A4C8-5057-4982-A436-85117B1E5229}"/>
              </a:ext>
            </a:extLst>
          </p:cNvPr>
          <p:cNvSpPr/>
          <p:nvPr userDrawn="1"/>
        </p:nvSpPr>
        <p:spPr>
          <a:xfrm>
            <a:off x="8601057" y="0"/>
            <a:ext cx="5527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3B7F38C-BB4A-4A20-AC41-BFE04DFE5C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81000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with colored copy block">
    <p:spTree>
      <p:nvGrpSpPr>
        <p:cNvPr id="1" name=""/>
        <p:cNvGrpSpPr/>
        <p:nvPr/>
      </p:nvGrpSpPr>
      <p:grpSpPr>
        <a:xfrm>
          <a:off x="0" y="0"/>
          <a:ext cx="0" cy="0"/>
          <a:chOff x="0" y="0"/>
          <a:chExt cx="0" cy="0"/>
        </a:xfrm>
      </p:grpSpPr>
      <p:sp>
        <p:nvSpPr>
          <p:cNvPr id="3" name="Rectangle 2"/>
          <p:cNvSpPr/>
          <p:nvPr/>
        </p:nvSpPr>
        <p:spPr>
          <a:xfrm>
            <a:off x="0" y="1663700"/>
            <a:ext cx="9144000" cy="414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ontent Placeholder 11"/>
          <p:cNvSpPr>
            <a:spLocks noGrp="1"/>
          </p:cNvSpPr>
          <p:nvPr>
            <p:ph sz="quarter" idx="11" hasCustomPrompt="1"/>
          </p:nvPr>
        </p:nvSpPr>
        <p:spPr>
          <a:xfrm>
            <a:off x="1038225" y="2660969"/>
            <a:ext cx="6534150" cy="2145665"/>
          </a:xfrm>
          <a:prstGeom prst="rect">
            <a:avLst/>
          </a:prstGeom>
        </p:spPr>
        <p:txBody>
          <a:bodyPr/>
          <a:lstStyle>
            <a:lvl1pPr marL="0" indent="0">
              <a:lnSpc>
                <a:spcPct val="114000"/>
              </a:lnSpc>
              <a:buNone/>
              <a:defRPr sz="1800" b="0" i="0" baseline="0">
                <a:solidFill>
                  <a:schemeClr val="bg1"/>
                </a:solidFill>
                <a:latin typeface="Arial" charset="0"/>
                <a:ea typeface="Arial" charset="0"/>
                <a:cs typeface="Arial"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p>
        </p:txBody>
      </p:sp>
      <p:sp>
        <p:nvSpPr>
          <p:cNvPr id="16" name="Title 12"/>
          <p:cNvSpPr>
            <a:spLocks noGrp="1"/>
          </p:cNvSpPr>
          <p:nvPr>
            <p:ph type="title"/>
          </p:nvPr>
        </p:nvSpPr>
        <p:spPr>
          <a:xfrm>
            <a:off x="1038225" y="426678"/>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7" name="Rectangle 6"/>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9"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0" name="Rectangle 9">
            <a:extLst>
              <a:ext uri="{FF2B5EF4-FFF2-40B4-BE49-F238E27FC236}">
                <a16:creationId xmlns:a16="http://schemas.microsoft.com/office/drawing/2014/main" id="{AED71118-7845-4934-B6E9-D0D985797B19}"/>
              </a:ext>
            </a:extLst>
          </p:cNvPr>
          <p:cNvSpPr/>
          <p:nvPr userDrawn="1"/>
        </p:nvSpPr>
        <p:spPr>
          <a:xfrm>
            <a:off x="0" y="1663700"/>
            <a:ext cx="9144000" cy="414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62EF0CD-960A-488D-919F-BE1B4A00411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234004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py left icons right">
    <p:spTree>
      <p:nvGrpSpPr>
        <p:cNvPr id="1" name=""/>
        <p:cNvGrpSpPr/>
        <p:nvPr/>
      </p:nvGrpSpPr>
      <p:grpSpPr>
        <a:xfrm>
          <a:off x="0" y="0"/>
          <a:ext cx="0" cy="0"/>
          <a:chOff x="0" y="0"/>
          <a:chExt cx="0" cy="0"/>
        </a:xfrm>
      </p:grpSpPr>
      <p:sp>
        <p:nvSpPr>
          <p:cNvPr id="4" name="Rectangle 3"/>
          <p:cNvSpPr/>
          <p:nvPr/>
        </p:nvSpPr>
        <p:spPr>
          <a:xfrm>
            <a:off x="0" y="0"/>
            <a:ext cx="39754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p:nvCxnSpPr>
        <p:spPr>
          <a:xfrm>
            <a:off x="868875" y="3603171"/>
            <a:ext cx="617220" cy="0"/>
          </a:xfrm>
          <a:prstGeom prst="line">
            <a:avLst/>
          </a:prstGeom>
          <a:ln w="539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hasCustomPrompt="1"/>
          </p:nvPr>
        </p:nvSpPr>
        <p:spPr>
          <a:xfrm>
            <a:off x="792957" y="4044043"/>
            <a:ext cx="3064669" cy="1123950"/>
          </a:xfrm>
          <a:prstGeom prst="rect">
            <a:avLst/>
          </a:prstGeom>
        </p:spPr>
        <p:txBody>
          <a:bodyPr/>
          <a:lstStyle>
            <a:lvl1pPr marL="0" indent="0">
              <a:buNone/>
              <a:defRPr sz="1800" b="0" i="0" baseline="0">
                <a:solidFill>
                  <a:schemeClr val="bg1"/>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1" name="Text Placeholder 9"/>
          <p:cNvSpPr>
            <a:spLocks noGrp="1"/>
          </p:cNvSpPr>
          <p:nvPr>
            <p:ph type="body" sz="quarter" idx="12" hasCustomPrompt="1"/>
          </p:nvPr>
        </p:nvSpPr>
        <p:spPr>
          <a:xfrm>
            <a:off x="5783294" y="1128030"/>
            <a:ext cx="2650331" cy="1123950"/>
          </a:xfrm>
          <a:prstGeom prst="rect">
            <a:avLst/>
          </a:prstGeom>
        </p:spPr>
        <p:txBody>
          <a:bodyPr/>
          <a:lstStyle>
            <a:lvl1pPr marL="0" indent="0">
              <a:buNone/>
              <a:defRPr sz="1800" b="0" i="0" baseline="0">
                <a:solidFill>
                  <a:schemeClr val="tx1"/>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2" name="Text Placeholder 9"/>
          <p:cNvSpPr>
            <a:spLocks noGrp="1"/>
          </p:cNvSpPr>
          <p:nvPr>
            <p:ph type="body" sz="quarter" idx="13" hasCustomPrompt="1"/>
          </p:nvPr>
        </p:nvSpPr>
        <p:spPr>
          <a:xfrm>
            <a:off x="5783295" y="2867024"/>
            <a:ext cx="2650331" cy="1123950"/>
          </a:xfrm>
          <a:prstGeom prst="rect">
            <a:avLst/>
          </a:prstGeom>
        </p:spPr>
        <p:txBody>
          <a:bodyPr/>
          <a:lstStyle>
            <a:lvl1pPr marL="0" indent="0">
              <a:buNone/>
              <a:defRPr sz="1800" b="0" i="0" baseline="0">
                <a:solidFill>
                  <a:schemeClr val="tx1"/>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4" name="Text Placeholder 9"/>
          <p:cNvSpPr>
            <a:spLocks noGrp="1"/>
          </p:cNvSpPr>
          <p:nvPr>
            <p:ph type="body" sz="quarter" idx="14" hasCustomPrompt="1"/>
          </p:nvPr>
        </p:nvSpPr>
        <p:spPr>
          <a:xfrm>
            <a:off x="5783295" y="4606018"/>
            <a:ext cx="2650331" cy="1123950"/>
          </a:xfrm>
          <a:prstGeom prst="rect">
            <a:avLst/>
          </a:prstGeom>
        </p:spPr>
        <p:txBody>
          <a:bodyPr/>
          <a:lstStyle>
            <a:lvl1pPr marL="0" indent="0">
              <a:buNone/>
              <a:defRPr sz="1800" b="0" i="0" baseline="0">
                <a:solidFill>
                  <a:schemeClr val="tx1"/>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3" name="Text Placeholder 22"/>
          <p:cNvSpPr>
            <a:spLocks noGrp="1"/>
          </p:cNvSpPr>
          <p:nvPr>
            <p:ph type="body" sz="quarter" idx="18" hasCustomPrompt="1"/>
          </p:nvPr>
        </p:nvSpPr>
        <p:spPr>
          <a:xfrm>
            <a:off x="792957" y="1690005"/>
            <a:ext cx="2864644" cy="1428750"/>
          </a:xfrm>
          <a:prstGeom prst="rect">
            <a:avLst/>
          </a:prstGeom>
        </p:spPr>
        <p:txBody>
          <a:bodyPr/>
          <a:lstStyle>
            <a:lvl1pPr marL="0" indent="0">
              <a:buFont typeface="Arial" charset="0"/>
              <a:buNone/>
              <a:defRPr sz="3600" b="1" i="0">
                <a:solidFill>
                  <a:schemeClr val="bg1"/>
                </a:solidFill>
                <a:latin typeface="Arial" charset="0"/>
                <a:ea typeface="Arial" charset="0"/>
                <a:cs typeface="Arial" charset="0"/>
              </a:defRPr>
            </a:lvl1pPr>
            <a:lvl2pPr marL="342900" indent="0">
              <a:buFont typeface="Arial" charset="0"/>
              <a:buNone/>
              <a:defRPr sz="4950">
                <a:solidFill>
                  <a:schemeClr val="bg1"/>
                </a:solidFill>
              </a:defRPr>
            </a:lvl2pPr>
            <a:lvl3pPr marL="685800" indent="0">
              <a:buFont typeface="Arial" charset="0"/>
              <a:buNone/>
              <a:defRPr sz="4950">
                <a:solidFill>
                  <a:schemeClr val="bg1"/>
                </a:solidFill>
              </a:defRPr>
            </a:lvl3pPr>
            <a:lvl4pPr marL="1028700" indent="0">
              <a:buFont typeface="Arial" charset="0"/>
              <a:buNone/>
              <a:defRPr sz="4950">
                <a:solidFill>
                  <a:schemeClr val="bg1"/>
                </a:solidFill>
              </a:defRPr>
            </a:lvl4pPr>
            <a:lvl5pPr marL="1371600" indent="0">
              <a:buFont typeface="Arial" charset="0"/>
              <a:buNone/>
              <a:defRPr sz="4950">
                <a:solidFill>
                  <a:schemeClr val="bg1"/>
                </a:solidFill>
              </a:defRPr>
            </a:lvl5pPr>
          </a:lstStyle>
          <a:p>
            <a:pPr lvl="0"/>
            <a:r>
              <a:rPr lang="en-US" dirty="0"/>
              <a:t>Big</a:t>
            </a:r>
          </a:p>
          <a:p>
            <a:pPr lvl="0"/>
            <a:r>
              <a:rPr lang="en-US" dirty="0"/>
              <a:t>Headline</a:t>
            </a:r>
          </a:p>
        </p:txBody>
      </p:sp>
      <p:sp>
        <p:nvSpPr>
          <p:cNvPr id="17" name="Rectangle 16"/>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9"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20" name="Content Placeholder 2"/>
          <p:cNvSpPr>
            <a:spLocks noGrp="1"/>
          </p:cNvSpPr>
          <p:nvPr>
            <p:ph sz="quarter" idx="34"/>
          </p:nvPr>
        </p:nvSpPr>
        <p:spPr>
          <a:xfrm>
            <a:off x="4865708" y="1206858"/>
            <a:ext cx="784903" cy="1022779"/>
          </a:xfrm>
          <a:prstGeom prst="rect">
            <a:avLst/>
          </a:prstGeom>
        </p:spPr>
        <p:txBody>
          <a:bodyPr/>
          <a:lstStyle>
            <a:lvl1pPr marL="0" indent="0">
              <a:buNone/>
              <a:defRPr sz="1050" b="0" i="0">
                <a:latin typeface="Arial Regular"/>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Edit Master text styles</a:t>
            </a:r>
          </a:p>
        </p:txBody>
      </p:sp>
      <p:sp>
        <p:nvSpPr>
          <p:cNvPr id="21" name="Content Placeholder 2"/>
          <p:cNvSpPr>
            <a:spLocks noGrp="1"/>
          </p:cNvSpPr>
          <p:nvPr>
            <p:ph sz="quarter" idx="35"/>
          </p:nvPr>
        </p:nvSpPr>
        <p:spPr>
          <a:xfrm>
            <a:off x="4865708" y="2926187"/>
            <a:ext cx="784903" cy="1022779"/>
          </a:xfrm>
          <a:prstGeom prst="rect">
            <a:avLst/>
          </a:prstGeom>
        </p:spPr>
        <p:txBody>
          <a:bodyPr/>
          <a:lstStyle>
            <a:lvl1pPr marL="0" indent="0">
              <a:buNone/>
              <a:defRPr sz="900" b="0" i="0" baseline="0">
                <a:latin typeface="Arial Regular"/>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Edit Master text styles</a:t>
            </a:r>
          </a:p>
        </p:txBody>
      </p:sp>
      <p:sp>
        <p:nvSpPr>
          <p:cNvPr id="22" name="Content Placeholder 2"/>
          <p:cNvSpPr>
            <a:spLocks noGrp="1"/>
          </p:cNvSpPr>
          <p:nvPr>
            <p:ph sz="quarter" idx="36"/>
          </p:nvPr>
        </p:nvSpPr>
        <p:spPr>
          <a:xfrm>
            <a:off x="4865708" y="4677449"/>
            <a:ext cx="784903" cy="1022779"/>
          </a:xfrm>
          <a:prstGeom prst="rect">
            <a:avLst/>
          </a:prstGeom>
        </p:spPr>
        <p:txBody>
          <a:bodyPr/>
          <a:lstStyle>
            <a:lvl1pPr marL="0" indent="0">
              <a:buNone/>
              <a:defRPr sz="900" b="0" i="0">
                <a:latin typeface="Arial Regular"/>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Edit Master text styles</a:t>
            </a:r>
          </a:p>
        </p:txBody>
      </p:sp>
      <p:sp>
        <p:nvSpPr>
          <p:cNvPr id="15" name="Rectangle 14">
            <a:extLst>
              <a:ext uri="{FF2B5EF4-FFF2-40B4-BE49-F238E27FC236}">
                <a16:creationId xmlns:a16="http://schemas.microsoft.com/office/drawing/2014/main" id="{805C28A3-74B5-4ADF-BBAD-DB1637BD9B2B}"/>
              </a:ext>
            </a:extLst>
          </p:cNvPr>
          <p:cNvSpPr/>
          <p:nvPr userDrawn="1"/>
        </p:nvSpPr>
        <p:spPr>
          <a:xfrm>
            <a:off x="0" y="0"/>
            <a:ext cx="42005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335D3F0A-C5E6-44B8-A72B-30CCFB21690D}"/>
              </a:ext>
            </a:extLst>
          </p:cNvPr>
          <p:cNvCxnSpPr/>
          <p:nvPr userDrawn="1"/>
        </p:nvCxnSpPr>
        <p:spPr>
          <a:xfrm>
            <a:off x="955243" y="3351440"/>
            <a:ext cx="822960" cy="0"/>
          </a:xfrm>
          <a:prstGeom prst="line">
            <a:avLst/>
          </a:prstGeom>
          <a:ln w="5397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BE7754E-7489-4A37-9547-E3FADCDBCF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2331153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cons horizontal">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9"/>
          <p:cNvSpPr>
            <a:spLocks noGrp="1"/>
          </p:cNvSpPr>
          <p:nvPr>
            <p:ph type="body" sz="quarter" idx="12" hasCustomPrompt="1"/>
          </p:nvPr>
        </p:nvSpPr>
        <p:spPr>
          <a:xfrm>
            <a:off x="519362" y="4146444"/>
            <a:ext cx="2433066" cy="1157725"/>
          </a:xfrm>
          <a:prstGeom prst="rect">
            <a:avLst/>
          </a:prstGeom>
        </p:spPr>
        <p:txBody>
          <a:bodyPr/>
          <a:lstStyle>
            <a:lvl1pPr marL="0" indent="0" algn="ctr">
              <a:buNone/>
              <a:defRPr sz="1800" b="0" i="0" baseline="0">
                <a:solidFill>
                  <a:schemeClr val="tx1"/>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7" name="Text Placeholder 9"/>
          <p:cNvSpPr>
            <a:spLocks noGrp="1"/>
          </p:cNvSpPr>
          <p:nvPr>
            <p:ph type="body" sz="quarter" idx="21" hasCustomPrompt="1"/>
          </p:nvPr>
        </p:nvSpPr>
        <p:spPr>
          <a:xfrm>
            <a:off x="519362" y="3728826"/>
            <a:ext cx="2433066" cy="371959"/>
          </a:xfrm>
          <a:prstGeom prst="rect">
            <a:avLst/>
          </a:prstGeom>
        </p:spPr>
        <p:txBody>
          <a:bodyPr/>
          <a:lstStyle>
            <a:lvl1pPr marL="0" indent="0" algn="ctr">
              <a:buNone/>
              <a:defRPr sz="1950" b="1" i="0" baseline="0">
                <a:solidFill>
                  <a:schemeClr val="tx2"/>
                </a:solidFill>
                <a:latin typeface="Arial" charset="0"/>
                <a:ea typeface="Arial" charset="0"/>
                <a:cs typeface="Arial" charset="0"/>
              </a:defRPr>
            </a:lvl1pPr>
          </a:lstStyle>
          <a:p>
            <a:pPr lvl="0"/>
            <a:r>
              <a:rPr lang="en-US" dirty="0"/>
              <a:t>– Title of bullet – </a:t>
            </a:r>
          </a:p>
        </p:txBody>
      </p:sp>
      <p:sp>
        <p:nvSpPr>
          <p:cNvPr id="18" name="Text Placeholder 9"/>
          <p:cNvSpPr>
            <a:spLocks noGrp="1"/>
          </p:cNvSpPr>
          <p:nvPr>
            <p:ph type="body" sz="quarter" idx="22" hasCustomPrompt="1"/>
          </p:nvPr>
        </p:nvSpPr>
        <p:spPr>
          <a:xfrm>
            <a:off x="3319442" y="4146444"/>
            <a:ext cx="2412860" cy="1157725"/>
          </a:xfrm>
          <a:prstGeom prst="rect">
            <a:avLst/>
          </a:prstGeom>
        </p:spPr>
        <p:txBody>
          <a:bodyPr/>
          <a:lstStyle>
            <a:lvl1pPr marL="0" indent="0" algn="ctr">
              <a:buNone/>
              <a:defRPr sz="1800" b="0" i="0" baseline="0">
                <a:solidFill>
                  <a:schemeClr val="tx1"/>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9" name="Text Placeholder 9"/>
          <p:cNvSpPr>
            <a:spLocks noGrp="1"/>
          </p:cNvSpPr>
          <p:nvPr>
            <p:ph type="body" sz="quarter" idx="23" hasCustomPrompt="1"/>
          </p:nvPr>
        </p:nvSpPr>
        <p:spPr>
          <a:xfrm>
            <a:off x="3323366" y="3708680"/>
            <a:ext cx="2405010" cy="371959"/>
          </a:xfrm>
          <a:prstGeom prst="rect">
            <a:avLst/>
          </a:prstGeom>
        </p:spPr>
        <p:txBody>
          <a:bodyPr/>
          <a:lstStyle>
            <a:lvl1pPr marL="0" indent="0" algn="ctr">
              <a:buNone/>
              <a:defRPr sz="1950" b="1" i="0" baseline="0">
                <a:solidFill>
                  <a:schemeClr val="tx2"/>
                </a:solidFill>
                <a:latin typeface="Arial" charset="0"/>
                <a:ea typeface="Arial" charset="0"/>
                <a:cs typeface="Arial" charset="0"/>
              </a:defRPr>
            </a:lvl1pPr>
          </a:lstStyle>
          <a:p>
            <a:pPr lvl="0"/>
            <a:r>
              <a:rPr lang="en-US" dirty="0"/>
              <a:t>– Title of bullet – </a:t>
            </a:r>
          </a:p>
        </p:txBody>
      </p:sp>
      <p:sp>
        <p:nvSpPr>
          <p:cNvPr id="22" name="Text Placeholder 9"/>
          <p:cNvSpPr>
            <a:spLocks noGrp="1"/>
          </p:cNvSpPr>
          <p:nvPr>
            <p:ph type="body" sz="quarter" idx="24" hasCustomPrompt="1"/>
          </p:nvPr>
        </p:nvSpPr>
        <p:spPr>
          <a:xfrm>
            <a:off x="6099316" y="4146444"/>
            <a:ext cx="2455581" cy="1157725"/>
          </a:xfrm>
          <a:prstGeom prst="rect">
            <a:avLst/>
          </a:prstGeom>
        </p:spPr>
        <p:txBody>
          <a:bodyPr/>
          <a:lstStyle>
            <a:lvl1pPr marL="0" indent="0" algn="ctr">
              <a:buNone/>
              <a:defRPr sz="1800" b="0" i="0" baseline="0">
                <a:solidFill>
                  <a:schemeClr val="tx1"/>
                </a:solidFill>
                <a:latin typeface="Arial" charset="0"/>
                <a:ea typeface="Arial" charset="0"/>
                <a:cs typeface="Arial"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3" name="Text Placeholder 9"/>
          <p:cNvSpPr>
            <a:spLocks noGrp="1"/>
          </p:cNvSpPr>
          <p:nvPr>
            <p:ph type="body" sz="quarter" idx="25" hasCustomPrompt="1"/>
          </p:nvPr>
        </p:nvSpPr>
        <p:spPr>
          <a:xfrm>
            <a:off x="6099316" y="3708680"/>
            <a:ext cx="2455581" cy="371959"/>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sz="1950" b="1" i="0" baseline="0">
                <a:solidFill>
                  <a:schemeClr val="tx2"/>
                </a:solidFill>
                <a:latin typeface="Arial" charset="0"/>
                <a:ea typeface="Arial" charset="0"/>
                <a:cs typeface="Arial" charset="0"/>
              </a:defRPr>
            </a:lvl1pPr>
          </a:lstStyle>
          <a:p>
            <a:pPr lvl="0"/>
            <a:r>
              <a:rPr lang="en-US" dirty="0"/>
              <a:t>– Title of bullet – </a:t>
            </a:r>
          </a:p>
        </p:txBody>
      </p:sp>
      <p:sp>
        <p:nvSpPr>
          <p:cNvPr id="21" name="Title 12"/>
          <p:cNvSpPr>
            <a:spLocks noGrp="1"/>
          </p:cNvSpPr>
          <p:nvPr>
            <p:ph type="title"/>
          </p:nvPr>
        </p:nvSpPr>
        <p:spPr>
          <a:xfrm>
            <a:off x="1038225" y="361397"/>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15" name="Rectangle 14"/>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2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25" name="Content Placeholder 2"/>
          <p:cNvSpPr>
            <a:spLocks noGrp="1"/>
          </p:cNvSpPr>
          <p:nvPr>
            <p:ph sz="quarter" idx="34"/>
          </p:nvPr>
        </p:nvSpPr>
        <p:spPr>
          <a:xfrm>
            <a:off x="1182902" y="2143452"/>
            <a:ext cx="1105986" cy="1480178"/>
          </a:xfrm>
          <a:prstGeom prst="rect">
            <a:avLst/>
          </a:prstGeom>
        </p:spPr>
        <p:txBody>
          <a:bodyPr/>
          <a:lstStyle>
            <a:lvl1pPr marL="0" indent="0">
              <a:buNone/>
              <a:defRPr sz="1050" b="0" i="0">
                <a:latin typeface="Arial Regular"/>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Edit Master text styles</a:t>
            </a:r>
          </a:p>
        </p:txBody>
      </p:sp>
      <p:sp>
        <p:nvSpPr>
          <p:cNvPr id="30" name="Content Placeholder 2"/>
          <p:cNvSpPr>
            <a:spLocks noGrp="1"/>
          </p:cNvSpPr>
          <p:nvPr>
            <p:ph sz="quarter" idx="35"/>
          </p:nvPr>
        </p:nvSpPr>
        <p:spPr>
          <a:xfrm>
            <a:off x="3972878" y="2143452"/>
            <a:ext cx="1105986" cy="1480178"/>
          </a:xfrm>
          <a:prstGeom prst="rect">
            <a:avLst/>
          </a:prstGeom>
        </p:spPr>
        <p:txBody>
          <a:bodyPr/>
          <a:lstStyle>
            <a:lvl1pPr marL="0" indent="0">
              <a:buNone/>
              <a:defRPr sz="1050" b="0" i="0">
                <a:latin typeface="Arial Regular"/>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Edit Master text styles</a:t>
            </a:r>
          </a:p>
        </p:txBody>
      </p:sp>
      <p:sp>
        <p:nvSpPr>
          <p:cNvPr id="32" name="Content Placeholder 2"/>
          <p:cNvSpPr>
            <a:spLocks noGrp="1"/>
          </p:cNvSpPr>
          <p:nvPr>
            <p:ph sz="quarter" idx="36"/>
          </p:nvPr>
        </p:nvSpPr>
        <p:spPr>
          <a:xfrm>
            <a:off x="6774113" y="2143452"/>
            <a:ext cx="1105986" cy="1480178"/>
          </a:xfrm>
          <a:prstGeom prst="rect">
            <a:avLst/>
          </a:prstGeom>
        </p:spPr>
        <p:txBody>
          <a:bodyPr/>
          <a:lstStyle>
            <a:lvl1pPr marL="0" indent="0">
              <a:buNone/>
              <a:defRPr sz="1050" b="0" i="0">
                <a:latin typeface="Arial Regular"/>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en-US"/>
              <a:t>Edit Master text styles</a:t>
            </a:r>
          </a:p>
        </p:txBody>
      </p:sp>
      <p:sp>
        <p:nvSpPr>
          <p:cNvPr id="24" name="Rectangle 23">
            <a:extLst>
              <a:ext uri="{FF2B5EF4-FFF2-40B4-BE49-F238E27FC236}">
                <a16:creationId xmlns:a16="http://schemas.microsoft.com/office/drawing/2014/main" id="{A66757A0-F090-4666-B2A0-7F177B8E51D1}"/>
              </a:ext>
            </a:extLst>
          </p:cNvPr>
          <p:cNvSpPr/>
          <p:nvPr userDrawn="1"/>
        </p:nvSpPr>
        <p:spPr>
          <a:xfrm>
            <a:off x="0" y="0"/>
            <a:ext cx="9144000" cy="15733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94619160-C9E1-43C1-BA44-692E4CADD46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11094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rcoal header and copy">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114426" y="1461182"/>
            <a:ext cx="6707981" cy="4973087"/>
          </a:xfrm>
          <a:prstGeom prst="rect">
            <a:avLst/>
          </a:prstGeom>
        </p:spPr>
        <p:txBody>
          <a:bodyPr anchor="ctr"/>
          <a:lstStyle>
            <a:lvl1pPr marL="0" indent="0">
              <a:lnSpc>
                <a:spcPct val="125000"/>
              </a:lnSpc>
              <a:buNone/>
              <a:defRPr sz="1800" b="0" i="0">
                <a:solidFill>
                  <a:schemeClr val="tx1"/>
                </a:solidFill>
                <a:latin typeface="Arial" charset="0"/>
                <a:ea typeface="Arial" charset="0"/>
                <a:cs typeface="Arial"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5A266B2F-F772-415A-A1D5-F9E0AFE6A761}"/>
              </a:ext>
            </a:extLst>
          </p:cNvPr>
          <p:cNvSpPr/>
          <p:nvPr userDrawn="1"/>
        </p:nvSpPr>
        <p:spPr>
          <a:xfrm>
            <a:off x="0" y="0"/>
            <a:ext cx="9144000" cy="1573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07167C0-5ADA-4512-9993-F34D8CEC1E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109505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id blue header and copy">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114426" y="1461182"/>
            <a:ext cx="6707981" cy="4973087"/>
          </a:xfrm>
          <a:prstGeom prst="rect">
            <a:avLst/>
          </a:prstGeom>
        </p:spPr>
        <p:txBody>
          <a:bodyPr anchor="ctr"/>
          <a:lstStyle>
            <a:lvl1pPr marL="0" indent="0" algn="l" defTabSz="685800" rtl="0" eaLnBrk="1" latinLnBrk="0" hangingPunct="1">
              <a:lnSpc>
                <a:spcPct val="125000"/>
              </a:lnSpc>
              <a:spcBef>
                <a:spcPts val="750"/>
              </a:spcBef>
              <a:buFont typeface="Arial"/>
              <a:buNone/>
              <a:defRPr lang="en-US" sz="1800" b="0" i="0" kern="1200" dirty="0" smtClean="0">
                <a:solidFill>
                  <a:schemeClr val="tx1"/>
                </a:solidFill>
                <a:latin typeface="Arial" charset="0"/>
                <a:ea typeface="Arial" charset="0"/>
                <a:cs typeface="Arial"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7D258D51-4D92-4CDE-993E-8CCFBDC5FF7B}"/>
              </a:ext>
            </a:extLst>
          </p:cNvPr>
          <p:cNvSpPr/>
          <p:nvPr userDrawn="1"/>
        </p:nvSpPr>
        <p:spPr>
          <a:xfrm>
            <a:off x="0" y="0"/>
            <a:ext cx="9144000" cy="1573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98859C1-ED70-442D-AE30-7626061FD5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631263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digo header and copy">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114426" y="1461182"/>
            <a:ext cx="6707981" cy="4973087"/>
          </a:xfrm>
          <a:prstGeom prst="rect">
            <a:avLst/>
          </a:prstGeom>
        </p:spPr>
        <p:txBody>
          <a:bodyPr anchor="ctr"/>
          <a:lstStyle>
            <a:lvl1pPr marL="0" indent="0" algn="l" defTabSz="685800" rtl="0" eaLnBrk="1" latinLnBrk="0" hangingPunct="1">
              <a:lnSpc>
                <a:spcPct val="125000"/>
              </a:lnSpc>
              <a:spcBef>
                <a:spcPts val="750"/>
              </a:spcBef>
              <a:buFont typeface="Arial"/>
              <a:buNone/>
              <a:defRPr lang="en-US" sz="1800" b="0" i="0" kern="1200" dirty="0" smtClean="0">
                <a:solidFill>
                  <a:schemeClr val="tx1"/>
                </a:solidFill>
                <a:latin typeface="Arial" charset="0"/>
                <a:ea typeface="Arial" charset="0"/>
                <a:cs typeface="Arial"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37280CDB-6E12-420A-9624-F12AA45F1F36}"/>
              </a:ext>
            </a:extLst>
          </p:cNvPr>
          <p:cNvSpPr/>
          <p:nvPr userDrawn="1"/>
        </p:nvSpPr>
        <p:spPr>
          <a:xfrm>
            <a:off x="0" y="0"/>
            <a:ext cx="9144000" cy="15733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193BFA9-F8A8-43DF-A945-E5D2ED5AB01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651730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ed header and copy">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114426" y="1461182"/>
            <a:ext cx="6707981" cy="4973087"/>
          </a:xfrm>
          <a:prstGeom prst="rect">
            <a:avLst/>
          </a:prstGeom>
        </p:spPr>
        <p:txBody>
          <a:bodyPr anchor="ctr"/>
          <a:lstStyle>
            <a:lvl1pPr marL="0" indent="0" algn="l" defTabSz="685800" rtl="0" eaLnBrk="1" latinLnBrk="0" hangingPunct="1">
              <a:lnSpc>
                <a:spcPct val="125000"/>
              </a:lnSpc>
              <a:spcBef>
                <a:spcPts val="750"/>
              </a:spcBef>
              <a:buFont typeface="Arial"/>
              <a:buNone/>
              <a:defRPr lang="en-US" sz="1800" b="0" i="0" kern="1200" dirty="0" smtClean="0">
                <a:solidFill>
                  <a:schemeClr val="tx1"/>
                </a:solidFill>
                <a:latin typeface="Arial" charset="0"/>
                <a:ea typeface="Arial" charset="0"/>
                <a:cs typeface="Arial"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640781AA-5639-4837-A2EF-E69E26727449}"/>
              </a:ext>
            </a:extLst>
          </p:cNvPr>
          <p:cNvSpPr/>
          <p:nvPr userDrawn="1"/>
        </p:nvSpPr>
        <p:spPr>
          <a:xfrm>
            <a:off x="0" y="0"/>
            <a:ext cx="9144000" cy="1573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7912F8A-CECA-4A39-B7E0-A650F40556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495190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qua header and copy">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p>
        </p:txBody>
      </p:sp>
      <p:sp>
        <p:nvSpPr>
          <p:cNvPr id="4" name="Text Placeholder 3"/>
          <p:cNvSpPr>
            <a:spLocks noGrp="1"/>
          </p:cNvSpPr>
          <p:nvPr>
            <p:ph type="body" sz="quarter" idx="10" hasCustomPrompt="1"/>
          </p:nvPr>
        </p:nvSpPr>
        <p:spPr>
          <a:xfrm>
            <a:off x="1114426" y="1461182"/>
            <a:ext cx="6707981" cy="4973087"/>
          </a:xfrm>
          <a:prstGeom prst="rect">
            <a:avLst/>
          </a:prstGeom>
        </p:spPr>
        <p:txBody>
          <a:bodyPr anchor="ctr"/>
          <a:lstStyle>
            <a:lvl1pPr marL="0" indent="0" algn="l" defTabSz="685800" rtl="0" eaLnBrk="1" latinLnBrk="0" hangingPunct="1">
              <a:lnSpc>
                <a:spcPct val="125000"/>
              </a:lnSpc>
              <a:spcBef>
                <a:spcPts val="750"/>
              </a:spcBef>
              <a:buFont typeface="Arial"/>
              <a:buNone/>
              <a:defRPr lang="en-US" sz="1800" b="0" i="0" kern="1200" dirty="0" smtClean="0">
                <a:solidFill>
                  <a:schemeClr val="tx1"/>
                </a:solidFill>
                <a:latin typeface="Arial" charset="0"/>
                <a:ea typeface="Arial" charset="0"/>
                <a:cs typeface="Arial"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Title 12">
            <a:extLst>
              <a:ext uri="{FF2B5EF4-FFF2-40B4-BE49-F238E27FC236}">
                <a16:creationId xmlns:a16="http://schemas.microsoft.com/office/drawing/2014/main" id="{ABB9654E-0C3B-274B-8D4D-BAC6B26BD22A}"/>
              </a:ext>
            </a:extLst>
          </p:cNvPr>
          <p:cNvSpPr>
            <a:spLocks noGrp="1"/>
          </p:cNvSpPr>
          <p:nvPr>
            <p:ph type="title"/>
          </p:nvPr>
        </p:nvSpPr>
        <p:spPr>
          <a:xfrm>
            <a:off x="1038225" y="361397"/>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6DB2C0CC-327E-44DD-BCB8-2A07EA10E1F9}"/>
              </a:ext>
            </a:extLst>
          </p:cNvPr>
          <p:cNvSpPr/>
          <p:nvPr userDrawn="1"/>
        </p:nvSpPr>
        <p:spPr>
          <a:xfrm>
            <a:off x="0" y="0"/>
            <a:ext cx="9144000" cy="15733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CB754C8C-A0D9-4F0B-BB39-BCD2E69BC9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414018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hite back Logo Slide">
    <p:spTree>
      <p:nvGrpSpPr>
        <p:cNvPr id="1" name=""/>
        <p:cNvGrpSpPr/>
        <p:nvPr/>
      </p:nvGrpSpPr>
      <p:grpSpPr>
        <a:xfrm>
          <a:off x="0" y="0"/>
          <a:ext cx="0" cy="0"/>
          <a:chOff x="0" y="0"/>
          <a:chExt cx="0" cy="0"/>
        </a:xfrm>
      </p:grpSpPr>
      <p:sp>
        <p:nvSpPr>
          <p:cNvPr id="7" name="TextBox 6"/>
          <p:cNvSpPr txBox="1"/>
          <p:nvPr/>
        </p:nvSpPr>
        <p:spPr>
          <a:xfrm>
            <a:off x="0" y="4296707"/>
            <a:ext cx="9144000" cy="369332"/>
          </a:xfrm>
          <a:prstGeom prst="rect">
            <a:avLst/>
          </a:prstGeom>
          <a:noFill/>
        </p:spPr>
        <p:txBody>
          <a:bodyPr wrap="square" rtlCol="0">
            <a:spAutoFit/>
          </a:bodyPr>
          <a:lstStyle/>
          <a:p>
            <a:pPr lvl="0" algn="ctr"/>
            <a:r>
              <a:rPr lang="en-US" sz="1800" b="0" i="0" dirty="0">
                <a:solidFill>
                  <a:schemeClr val="tx1"/>
                </a:solidFill>
                <a:latin typeface="Arial" charset="0"/>
                <a:ea typeface="Arial" charset="0"/>
                <a:cs typeface="Arial" charset="0"/>
              </a:rPr>
              <a:t>excella.com  </a:t>
            </a:r>
            <a:r>
              <a:rPr lang="en-US" sz="1800" b="0" i="0" dirty="0">
                <a:solidFill>
                  <a:schemeClr val="bg2"/>
                </a:solidFill>
                <a:latin typeface="Arial" charset="0"/>
                <a:ea typeface="Arial" charset="0"/>
                <a:cs typeface="Arial" charset="0"/>
              </a:rPr>
              <a:t>|</a:t>
            </a:r>
            <a:r>
              <a:rPr lang="en-US" sz="1800" b="0" i="0" dirty="0">
                <a:solidFill>
                  <a:schemeClr val="tx1"/>
                </a:solidFill>
                <a:latin typeface="Arial" charset="0"/>
                <a:ea typeface="Arial" charset="0"/>
                <a:cs typeface="Arial" charset="0"/>
              </a:rPr>
              <a:t>  @excellaco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432" y="1531099"/>
            <a:ext cx="2725136" cy="3028601"/>
          </a:xfrm>
          <a:prstGeom prst="rect">
            <a:avLst/>
          </a:prstGeom>
        </p:spPr>
      </p:pic>
      <p:sp>
        <p:nvSpPr>
          <p:cNvPr id="5" name="TextBox 4">
            <a:extLst>
              <a:ext uri="{FF2B5EF4-FFF2-40B4-BE49-F238E27FC236}">
                <a16:creationId xmlns:a16="http://schemas.microsoft.com/office/drawing/2014/main" id="{05AC1DF3-150A-4A4E-AF07-E4C547B5F651}"/>
              </a:ext>
            </a:extLst>
          </p:cNvPr>
          <p:cNvSpPr txBox="1"/>
          <p:nvPr userDrawn="1"/>
        </p:nvSpPr>
        <p:spPr>
          <a:xfrm>
            <a:off x="0" y="4296707"/>
            <a:ext cx="9144000" cy="461665"/>
          </a:xfrm>
          <a:prstGeom prst="rect">
            <a:avLst/>
          </a:prstGeom>
          <a:noFill/>
        </p:spPr>
        <p:txBody>
          <a:bodyPr wrap="square" rtlCol="0">
            <a:spAutoFit/>
          </a:bodyPr>
          <a:lstStyle/>
          <a:p>
            <a:pPr lvl="0" algn="ctr"/>
            <a:r>
              <a:rPr lang="en-US" sz="2400" b="0" i="0" dirty="0">
                <a:solidFill>
                  <a:schemeClr val="tx1"/>
                </a:solidFill>
                <a:latin typeface="Arial" charset="0"/>
                <a:ea typeface="Arial" charset="0"/>
                <a:cs typeface="Arial" charset="0"/>
              </a:rPr>
              <a:t>excella.com  </a:t>
            </a:r>
            <a:r>
              <a:rPr lang="en-US" sz="2400" b="0" i="0" dirty="0">
                <a:solidFill>
                  <a:schemeClr val="bg2"/>
                </a:solidFill>
                <a:latin typeface="Arial" charset="0"/>
                <a:ea typeface="Arial" charset="0"/>
                <a:cs typeface="Arial" charset="0"/>
              </a:rPr>
              <a:t>|</a:t>
            </a:r>
            <a:r>
              <a:rPr lang="en-US" sz="2400" b="0" i="0" dirty="0">
                <a:solidFill>
                  <a:schemeClr val="tx1"/>
                </a:solidFill>
                <a:latin typeface="Arial" charset="0"/>
                <a:ea typeface="Arial" charset="0"/>
                <a:cs typeface="Arial" charset="0"/>
              </a:rPr>
              <a:t>  @excellaco</a:t>
            </a:r>
          </a:p>
        </p:txBody>
      </p:sp>
      <p:pic>
        <p:nvPicPr>
          <p:cNvPr id="6" name="Picture 5">
            <a:extLst>
              <a:ext uri="{FF2B5EF4-FFF2-40B4-BE49-F238E27FC236}">
                <a16:creationId xmlns:a16="http://schemas.microsoft.com/office/drawing/2014/main" id="{70A3E7C6-7E0E-4448-B40D-059B141B5E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5243" y="1531098"/>
            <a:ext cx="3633514" cy="3028601"/>
          </a:xfrm>
          <a:prstGeom prst="rect">
            <a:avLst/>
          </a:prstGeom>
        </p:spPr>
      </p:pic>
    </p:spTree>
    <p:extLst>
      <p:ext uri="{BB962C8B-B14F-4D97-AF65-F5344CB8AC3E}">
        <p14:creationId xmlns:p14="http://schemas.microsoft.com/office/powerpoint/2010/main" val="872059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ellow header and copy">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114426" y="1461182"/>
            <a:ext cx="6707981" cy="4973087"/>
          </a:xfrm>
          <a:prstGeom prst="rect">
            <a:avLst/>
          </a:prstGeom>
        </p:spPr>
        <p:txBody>
          <a:bodyPr anchor="ctr"/>
          <a:lstStyle>
            <a:lvl1pPr marL="0" indent="0" algn="l" defTabSz="685800" rtl="0" eaLnBrk="1" latinLnBrk="0" hangingPunct="1">
              <a:lnSpc>
                <a:spcPct val="125000"/>
              </a:lnSpc>
              <a:spcBef>
                <a:spcPts val="750"/>
              </a:spcBef>
              <a:buFont typeface="Arial"/>
              <a:buNone/>
              <a:defRPr lang="en-US" sz="1800" b="0" i="0" kern="1200" dirty="0" smtClean="0">
                <a:solidFill>
                  <a:schemeClr val="tx1"/>
                </a:solidFill>
                <a:latin typeface="Arial" charset="0"/>
                <a:ea typeface="Arial" charset="0"/>
                <a:cs typeface="Arial"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E506039A-EC4B-46C4-8931-E1EFE227F901}"/>
              </a:ext>
            </a:extLst>
          </p:cNvPr>
          <p:cNvSpPr/>
          <p:nvPr userDrawn="1"/>
        </p:nvSpPr>
        <p:spPr>
          <a:xfrm>
            <a:off x="0" y="0"/>
            <a:ext cx="9144000" cy="15733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2FAD2C5-3CEC-4A25-98DE-871ECB114FF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363587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id grey header and copy">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114426" y="1461182"/>
            <a:ext cx="6707981" cy="4973087"/>
          </a:xfrm>
          <a:prstGeom prst="rect">
            <a:avLst/>
          </a:prstGeom>
        </p:spPr>
        <p:txBody>
          <a:bodyPr anchor="ctr"/>
          <a:lstStyle>
            <a:lvl1pPr marL="0" indent="0" algn="l" defTabSz="685800" rtl="0" eaLnBrk="1" latinLnBrk="0" hangingPunct="1">
              <a:lnSpc>
                <a:spcPct val="125000"/>
              </a:lnSpc>
              <a:spcBef>
                <a:spcPts val="750"/>
              </a:spcBef>
              <a:buFont typeface="Arial"/>
              <a:buNone/>
              <a:defRPr lang="en-US" sz="1800" b="0" i="0" kern="1200" dirty="0" smtClean="0">
                <a:solidFill>
                  <a:schemeClr val="tx1"/>
                </a:solidFill>
                <a:latin typeface="Arial" charset="0"/>
                <a:ea typeface="Arial" charset="0"/>
                <a:cs typeface="Arial"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CDEE0AB7-BC14-48E5-B8CB-705C8014DDB9}"/>
              </a:ext>
            </a:extLst>
          </p:cNvPr>
          <p:cNvSpPr/>
          <p:nvPr userDrawn="1"/>
        </p:nvSpPr>
        <p:spPr>
          <a:xfrm>
            <a:off x="0" y="0"/>
            <a:ext cx="9144000" cy="1573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A23B783-0623-48FE-AE5F-4EC73E512F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410111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coal with bullets">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114425" y="1461182"/>
            <a:ext cx="6673454" cy="4973087"/>
          </a:xfrm>
          <a:prstGeom prst="rect">
            <a:avLst/>
          </a:prstGeom>
        </p:spPr>
        <p:txBody>
          <a:bodyPr anchor="ctr"/>
          <a:lstStyle>
            <a:lvl1pPr marL="344091" indent="-333375">
              <a:lnSpc>
                <a:spcPct val="114000"/>
              </a:lnSpc>
              <a:buClr>
                <a:schemeClr val="accent1"/>
              </a:buClr>
              <a:buFont typeface="Arial" charset="0"/>
              <a:buChar char="•"/>
              <a:tabLst/>
              <a:defRPr sz="1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AA304243-9F28-4A13-BDB5-205C254212EF}"/>
              </a:ext>
            </a:extLst>
          </p:cNvPr>
          <p:cNvSpPr/>
          <p:nvPr userDrawn="1"/>
        </p:nvSpPr>
        <p:spPr>
          <a:xfrm>
            <a:off x="0" y="0"/>
            <a:ext cx="9144000" cy="1573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0790789-3395-4CB8-9E20-F297FC6869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712365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id blue with bullets">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114425" y="1461181"/>
            <a:ext cx="6673454" cy="4973087"/>
          </a:xfrm>
          <a:prstGeom prst="rect">
            <a:avLst/>
          </a:prstGeom>
        </p:spPr>
        <p:txBody>
          <a:bodyPr anchor="ctr"/>
          <a:lstStyle>
            <a:lvl1pPr marL="344091" indent="-333375">
              <a:lnSpc>
                <a:spcPct val="114000"/>
              </a:lnSpc>
              <a:buClr>
                <a:schemeClr val="accent1"/>
              </a:buClr>
              <a:buFont typeface="Arial" charset="0"/>
              <a:buChar char="•"/>
              <a:tabLst/>
              <a:defRPr sz="1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daolore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B5FFCDBD-0183-418B-8685-0A012338FC45}"/>
              </a:ext>
            </a:extLst>
          </p:cNvPr>
          <p:cNvSpPr/>
          <p:nvPr userDrawn="1"/>
        </p:nvSpPr>
        <p:spPr>
          <a:xfrm>
            <a:off x="0" y="0"/>
            <a:ext cx="9144000" cy="1573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2B85DC6-5B41-40BC-BC3A-9BEA94014E8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505577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digo with bullets">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114425" y="1461181"/>
            <a:ext cx="6673454" cy="4973087"/>
          </a:xfrm>
          <a:prstGeom prst="rect">
            <a:avLst/>
          </a:prstGeom>
        </p:spPr>
        <p:txBody>
          <a:bodyPr anchor="ctr"/>
          <a:lstStyle>
            <a:lvl1pPr marL="344091" indent="-333375">
              <a:lnSpc>
                <a:spcPct val="114000"/>
              </a:lnSpc>
              <a:buClr>
                <a:schemeClr val="accent1"/>
              </a:buClr>
              <a:buFont typeface="Arial" charset="0"/>
              <a:buChar char="•"/>
              <a:tabLst/>
              <a:defRPr sz="1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F5E7BDC0-59C2-43D6-B61F-5544CF7B2A88}"/>
              </a:ext>
            </a:extLst>
          </p:cNvPr>
          <p:cNvSpPr/>
          <p:nvPr userDrawn="1"/>
        </p:nvSpPr>
        <p:spPr>
          <a:xfrm>
            <a:off x="0" y="0"/>
            <a:ext cx="9144000" cy="15733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C5ECAD6-A46A-45E1-96D5-9DD4B243FB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503728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ed with bullets">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bg1"/>
                </a:solidFill>
                <a:latin typeface="Arial" charset="0"/>
                <a:ea typeface="Arial" charset="0"/>
                <a:cs typeface="Arial" charset="0"/>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114425" y="1461182"/>
            <a:ext cx="6673454" cy="4973086"/>
          </a:xfrm>
          <a:prstGeom prst="rect">
            <a:avLst/>
          </a:prstGeom>
        </p:spPr>
        <p:txBody>
          <a:bodyPr anchor="ctr"/>
          <a:lstStyle>
            <a:lvl1pPr marL="344091" indent="-333375">
              <a:lnSpc>
                <a:spcPct val="114000"/>
              </a:lnSpc>
              <a:buClr>
                <a:schemeClr val="accent1"/>
              </a:buClr>
              <a:buFont typeface="Arial" charset="0"/>
              <a:buChar char="•"/>
              <a:tabLst/>
              <a:defRPr sz="1800" baseline="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3713776B-A2E6-41BB-8727-8837630FD870}"/>
              </a:ext>
            </a:extLst>
          </p:cNvPr>
          <p:cNvSpPr/>
          <p:nvPr userDrawn="1"/>
        </p:nvSpPr>
        <p:spPr>
          <a:xfrm>
            <a:off x="0" y="0"/>
            <a:ext cx="9144000" cy="1573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50A8E9A-B3AA-4B84-B2ED-AB6312A4C6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888020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qua with bullets">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114425" y="1461182"/>
            <a:ext cx="6673454" cy="4973086"/>
          </a:xfrm>
          <a:prstGeom prst="rect">
            <a:avLst/>
          </a:prstGeom>
        </p:spPr>
        <p:txBody>
          <a:bodyPr anchor="ctr"/>
          <a:lstStyle>
            <a:lvl1pPr marL="344091" indent="-333375" algn="l" defTabSz="685800" rtl="0" eaLnBrk="1" latinLnBrk="0" hangingPunct="1">
              <a:lnSpc>
                <a:spcPct val="114000"/>
              </a:lnSpc>
              <a:spcBef>
                <a:spcPts val="750"/>
              </a:spcBef>
              <a:buClr>
                <a:schemeClr val="accent1"/>
              </a:buClr>
              <a:buFont typeface="Arial" charset="0"/>
              <a:buChar char="•"/>
              <a:tabLst/>
              <a:defRPr lang="en-US" sz="1800" kern="1200" baseline="0" dirty="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ADB80728-7693-47D5-8624-DD2C6D09B5F3}"/>
              </a:ext>
            </a:extLst>
          </p:cNvPr>
          <p:cNvSpPr/>
          <p:nvPr userDrawn="1"/>
        </p:nvSpPr>
        <p:spPr>
          <a:xfrm>
            <a:off x="0" y="0"/>
            <a:ext cx="9144000" cy="15733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22619F5-DA60-470E-8076-32E08A538C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677336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yellow with bullets">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114425" y="1461182"/>
            <a:ext cx="6673454" cy="4973086"/>
          </a:xfrm>
          <a:prstGeom prst="rect">
            <a:avLst/>
          </a:prstGeom>
        </p:spPr>
        <p:txBody>
          <a:bodyPr anchor="ctr"/>
          <a:lstStyle>
            <a:lvl1pPr marL="344091" indent="-333375" algn="l" defTabSz="685800" rtl="0" eaLnBrk="1" latinLnBrk="0" hangingPunct="1">
              <a:lnSpc>
                <a:spcPct val="114000"/>
              </a:lnSpc>
              <a:spcBef>
                <a:spcPts val="750"/>
              </a:spcBef>
              <a:buClr>
                <a:schemeClr val="accent1"/>
              </a:buClr>
              <a:buFont typeface="Arial" charset="0"/>
              <a:buChar char="•"/>
              <a:tabLst/>
              <a:defRPr lang="en-US" sz="1800" kern="1200" baseline="0" dirty="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2872DE81-4428-4077-B723-89DA07E9F442}"/>
              </a:ext>
            </a:extLst>
          </p:cNvPr>
          <p:cNvSpPr/>
          <p:nvPr userDrawn="1"/>
        </p:nvSpPr>
        <p:spPr>
          <a:xfrm>
            <a:off x="0" y="0"/>
            <a:ext cx="9144000" cy="15733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CF80D54-94A1-4074-834A-BC68B0CD05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710818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id grey with bullets">
    <p:spTree>
      <p:nvGrpSpPr>
        <p:cNvPr id="1" name=""/>
        <p:cNvGrpSpPr/>
        <p:nvPr/>
      </p:nvGrpSpPr>
      <p:grpSpPr>
        <a:xfrm>
          <a:off x="0" y="0"/>
          <a:ext cx="0" cy="0"/>
          <a:chOff x="0" y="0"/>
          <a:chExt cx="0" cy="0"/>
        </a:xfrm>
      </p:grpSpPr>
      <p:sp>
        <p:nvSpPr>
          <p:cNvPr id="2" name="Rectangle 1"/>
          <p:cNvSpPr/>
          <p:nvPr/>
        </p:nvSpPr>
        <p:spPr>
          <a:xfrm>
            <a:off x="0" y="1"/>
            <a:ext cx="9144000" cy="14611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2"/>
          <p:cNvSpPr>
            <a:spLocks noGrp="1"/>
          </p:cNvSpPr>
          <p:nvPr>
            <p:ph type="title"/>
          </p:nvPr>
        </p:nvSpPr>
        <p:spPr>
          <a:xfrm>
            <a:off x="1038225" y="361397"/>
            <a:ext cx="7886700" cy="738389"/>
          </a:xfrm>
          <a:prstGeom prst="rect">
            <a:avLst/>
          </a:prstGeom>
        </p:spPr>
        <p:txBody>
          <a:bodyPr/>
          <a:lstStyle>
            <a:lvl1pPr>
              <a:defRPr b="1">
                <a:solidFill>
                  <a:schemeClr val="tx1"/>
                </a:solidFill>
                <a:latin typeface="Arial" charset="0"/>
                <a:ea typeface="Arial" charset="0"/>
                <a:cs typeface="Arial" charset="0"/>
              </a:defRPr>
            </a:lvl1p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1114425" y="1461182"/>
            <a:ext cx="6673454" cy="4973086"/>
          </a:xfrm>
          <a:prstGeom prst="rect">
            <a:avLst/>
          </a:prstGeom>
        </p:spPr>
        <p:txBody>
          <a:bodyPr anchor="ctr"/>
          <a:lstStyle>
            <a:lvl1pPr marL="344091" indent="-333375" algn="l" defTabSz="685800" rtl="0" eaLnBrk="1" latinLnBrk="0" hangingPunct="1">
              <a:lnSpc>
                <a:spcPct val="114000"/>
              </a:lnSpc>
              <a:spcBef>
                <a:spcPts val="750"/>
              </a:spcBef>
              <a:buClr>
                <a:schemeClr val="accent1"/>
              </a:buClr>
              <a:buFont typeface="Arial" charset="0"/>
              <a:buChar char="•"/>
              <a:tabLst/>
              <a:defRPr lang="en-US" sz="1800" kern="1200" baseline="0" dirty="0">
                <a:solidFill>
                  <a:schemeClr val="tx1"/>
                </a:solidFill>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endParaRPr lang="en-US" dirty="0"/>
          </a:p>
        </p:txBody>
      </p:sp>
      <p:sp>
        <p:nvSpPr>
          <p:cNvPr id="8" name="Rectangle 7"/>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0"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charset="0"/>
                <a:ea typeface="Arial" charset="0"/>
                <a:cs typeface="Arial" charset="0"/>
              </a:rPr>
              <a:t>excella.com  |  @excellaco</a:t>
            </a:r>
          </a:p>
        </p:txBody>
      </p:sp>
      <p:sp>
        <p:nvSpPr>
          <p:cNvPr id="11" name="Rectangle 10">
            <a:extLst>
              <a:ext uri="{FF2B5EF4-FFF2-40B4-BE49-F238E27FC236}">
                <a16:creationId xmlns:a16="http://schemas.microsoft.com/office/drawing/2014/main" id="{1DC6B11A-EA2C-4873-ADEC-0A77DA7361D9}"/>
              </a:ext>
            </a:extLst>
          </p:cNvPr>
          <p:cNvSpPr/>
          <p:nvPr userDrawn="1"/>
        </p:nvSpPr>
        <p:spPr>
          <a:xfrm>
            <a:off x="0" y="0"/>
            <a:ext cx="9144000" cy="1573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38696DF-F398-4E72-AA56-2E97B9B147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070042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nstructions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6C1503-978F-2F4F-87C7-7B8355F0948E}"/>
              </a:ext>
            </a:extLst>
          </p:cNvPr>
          <p:cNvSpPr/>
          <p:nvPr userDrawn="1"/>
        </p:nvSpPr>
        <p:spPr>
          <a:xfrm>
            <a:off x="6516007" y="2905958"/>
            <a:ext cx="2227944" cy="1569660"/>
          </a:xfrm>
          <a:prstGeom prst="rect">
            <a:avLst/>
          </a:prstGeom>
        </p:spPr>
        <p:txBody>
          <a:bodyPr wrap="square">
            <a:spAutoFit/>
          </a:bodyPr>
          <a:lstStyle/>
          <a:p>
            <a:pPr marL="0" algn="l" defTabSz="914400" rtl="0" eaLnBrk="1" latinLnBrk="0" hangingPunct="1"/>
            <a:r>
              <a:rPr lang="en-US" altLang="en-US" sz="1600" kern="1200" dirty="0">
                <a:solidFill>
                  <a:schemeClr val="tx1"/>
                </a:solidFill>
                <a:latin typeface="Arial" panose="020B0604020202020204" pitchFamily="34" charset="0"/>
                <a:ea typeface="Questrial" charset="0"/>
                <a:cs typeface="Arial" panose="020B0604020202020204" pitchFamily="34" charset="0"/>
              </a:rPr>
              <a:t>*These templates may behave differently, depending on your machine, </a:t>
            </a:r>
            <a:r>
              <a:rPr lang="en-US" altLang="en-US" sz="1600" kern="1200" dirty="0">
                <a:solidFill>
                  <a:schemeClr val="tx1"/>
                </a:solidFill>
                <a:latin typeface="Arial" panose="020B0604020202020204" pitchFamily="34" charset="0"/>
                <a:ea typeface="Arial" charset="0"/>
                <a:cs typeface="Arial" panose="020B0604020202020204" pitchFamily="34" charset="0"/>
              </a:rPr>
              <a:t>operating</a:t>
            </a:r>
            <a:r>
              <a:rPr lang="en-US" altLang="en-US" sz="1600" kern="1200" dirty="0">
                <a:solidFill>
                  <a:schemeClr val="tx1"/>
                </a:solidFill>
                <a:latin typeface="Arial" panose="020B0604020202020204" pitchFamily="34" charset="0"/>
                <a:ea typeface="Questrial" charset="0"/>
                <a:cs typeface="Arial" panose="020B0604020202020204" pitchFamily="34" charset="0"/>
              </a:rPr>
              <a:t> system, and version of Microsoft Office</a:t>
            </a:r>
          </a:p>
        </p:txBody>
      </p:sp>
      <p:sp>
        <p:nvSpPr>
          <p:cNvPr id="9" name="Rectangle 8">
            <a:extLst>
              <a:ext uri="{FF2B5EF4-FFF2-40B4-BE49-F238E27FC236}">
                <a16:creationId xmlns:a16="http://schemas.microsoft.com/office/drawing/2014/main" id="{8E5CE4CB-35F0-534D-AB2C-23E4236C9FEC}"/>
              </a:ext>
            </a:extLst>
          </p:cNvPr>
          <p:cNvSpPr/>
          <p:nvPr userDrawn="1"/>
        </p:nvSpPr>
        <p:spPr>
          <a:xfrm>
            <a:off x="0" y="759103"/>
            <a:ext cx="9144000" cy="1769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DF9D256-451A-F64C-A116-1B160A8B05A3}"/>
              </a:ext>
            </a:extLst>
          </p:cNvPr>
          <p:cNvSpPr txBox="1">
            <a:spLocks/>
          </p:cNvSpPr>
          <p:nvPr userDrawn="1"/>
        </p:nvSpPr>
        <p:spPr>
          <a:xfrm>
            <a:off x="700659" y="1199286"/>
            <a:ext cx="8043292" cy="1472477"/>
          </a:xfrm>
          <a:prstGeom prst="rect">
            <a:avLst/>
          </a:prstGeom>
        </p:spPr>
        <p:txBody>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US" sz="4000" b="0" dirty="0">
                <a:solidFill>
                  <a:schemeClr val="bg1"/>
                </a:solidFill>
                <a:latin typeface="Arial" panose="020B0604020202020204" pitchFamily="34" charset="0"/>
                <a:ea typeface="Arial" charset="0"/>
                <a:cs typeface="Arial" panose="020B0604020202020204" pitchFamily="34" charset="0"/>
              </a:rPr>
              <a:t>Instructions for</a:t>
            </a:r>
            <a:r>
              <a:rPr lang="en-US" sz="4000" b="0" baseline="0" dirty="0">
                <a:solidFill>
                  <a:schemeClr val="bg1"/>
                </a:solidFill>
                <a:latin typeface="Arial" panose="020B0604020202020204" pitchFamily="34" charset="0"/>
                <a:ea typeface="Arial" charset="0"/>
                <a:cs typeface="Arial" panose="020B0604020202020204" pitchFamily="34" charset="0"/>
              </a:rPr>
              <a:t> template</a:t>
            </a:r>
            <a:endParaRPr lang="en-US" sz="4000" b="0" dirty="0">
              <a:solidFill>
                <a:schemeClr val="bg1"/>
              </a:solidFill>
              <a:latin typeface="Arial" panose="020B0604020202020204" pitchFamily="34" charset="0"/>
              <a:ea typeface="Arial" charset="0"/>
              <a:cs typeface="Arial" panose="020B0604020202020204" pitchFamily="34" charset="0"/>
            </a:endParaRPr>
          </a:p>
          <a:p>
            <a:r>
              <a:rPr lang="en-US" sz="4000" b="0" dirty="0">
                <a:solidFill>
                  <a:schemeClr val="bg1"/>
                </a:solidFill>
                <a:latin typeface="Arial" panose="020B0604020202020204" pitchFamily="34" charset="0"/>
                <a:ea typeface="Arial" charset="0"/>
                <a:cs typeface="Arial" panose="020B0604020202020204" pitchFamily="34" charset="0"/>
              </a:rPr>
              <a:t>DELETE</a:t>
            </a:r>
            <a:r>
              <a:rPr lang="en-US" sz="4000" b="0" baseline="0" dirty="0">
                <a:solidFill>
                  <a:schemeClr val="bg1"/>
                </a:solidFill>
                <a:latin typeface="Arial" panose="020B0604020202020204" pitchFamily="34" charset="0"/>
                <a:ea typeface="Arial" charset="0"/>
                <a:cs typeface="Arial" panose="020B0604020202020204" pitchFamily="34" charset="0"/>
              </a:rPr>
              <a:t> THIS PAGE </a:t>
            </a:r>
            <a:endParaRPr lang="en-US" sz="4000" b="0" dirty="0">
              <a:solidFill>
                <a:schemeClr val="bg1"/>
              </a:solidFill>
              <a:latin typeface="Arial" panose="020B0604020202020204" pitchFamily="34" charset="0"/>
              <a:ea typeface="Arial" charset="0"/>
              <a:cs typeface="Arial" panose="020B0604020202020204" pitchFamily="34" charset="0"/>
            </a:endParaRPr>
          </a:p>
        </p:txBody>
      </p:sp>
      <p:sp>
        <p:nvSpPr>
          <p:cNvPr id="17" name="Rectangle 16">
            <a:extLst>
              <a:ext uri="{FF2B5EF4-FFF2-40B4-BE49-F238E27FC236}">
                <a16:creationId xmlns:a16="http://schemas.microsoft.com/office/drawing/2014/main" id="{362A4D02-03B5-BC4F-8AF7-3C5DA4A93375}"/>
              </a:ext>
            </a:extLst>
          </p:cNvPr>
          <p:cNvSpPr/>
          <p:nvPr userDrawn="1"/>
        </p:nvSpPr>
        <p:spPr>
          <a:xfrm>
            <a:off x="700658" y="2763084"/>
            <a:ext cx="5757292" cy="3902222"/>
          </a:xfrm>
          <a:prstGeom prst="rect">
            <a:avLst/>
          </a:prstGeom>
        </p:spPr>
        <p:txBody>
          <a:bodyPr wrap="square">
            <a:spAutoFit/>
          </a:bodyPr>
          <a:lstStyle/>
          <a:p>
            <a:pPr eaLnBrk="1" hangingPunct="1"/>
            <a:r>
              <a:rPr lang="en-US" sz="1600" dirty="0">
                <a:solidFill>
                  <a:schemeClr val="tx1"/>
                </a:solidFill>
                <a:latin typeface="Arial" panose="020B0604020202020204" pitchFamily="34" charset="0"/>
                <a:ea typeface="Arial" charset="0"/>
                <a:cs typeface="Arial" panose="020B0604020202020204" pitchFamily="34" charset="0"/>
              </a:rPr>
              <a:t>Instructions:</a:t>
            </a:r>
          </a:p>
          <a:p>
            <a:pPr eaLnBrk="1" hangingPunct="1"/>
            <a:r>
              <a:rPr lang="en-US" sz="2400" b="1" dirty="0">
                <a:solidFill>
                  <a:schemeClr val="tx1"/>
                </a:solidFill>
                <a:latin typeface="Arial" panose="020B0604020202020204" pitchFamily="34" charset="0"/>
                <a:ea typeface="Arial" charset="0"/>
                <a:cs typeface="Arial" panose="020B0604020202020204" pitchFamily="34" charset="0"/>
              </a:rPr>
              <a:t>Please delete</a:t>
            </a:r>
            <a:r>
              <a:rPr lang="en-US" sz="2400" b="1" baseline="0" dirty="0">
                <a:solidFill>
                  <a:schemeClr val="tx1"/>
                </a:solidFill>
                <a:latin typeface="Arial" panose="020B0604020202020204" pitchFamily="34" charset="0"/>
                <a:ea typeface="Arial" charset="0"/>
                <a:cs typeface="Arial" panose="020B0604020202020204" pitchFamily="34" charset="0"/>
              </a:rPr>
              <a:t> all pages before beginning your slide deck. They are there for preview purposes only.</a:t>
            </a:r>
          </a:p>
          <a:p>
            <a:pPr eaLnBrk="1" hangingPunct="1">
              <a:lnSpc>
                <a:spcPct val="114000"/>
              </a:lnSpc>
              <a:spcAft>
                <a:spcPts val="600"/>
              </a:spcAft>
            </a:pPr>
            <a:br>
              <a:rPr lang="en-US" sz="1600" dirty="0">
                <a:solidFill>
                  <a:schemeClr val="tx1"/>
                </a:solidFill>
                <a:latin typeface="Arial" panose="020B0604020202020204" pitchFamily="34" charset="0"/>
                <a:ea typeface="Arial" charset="0"/>
                <a:cs typeface="Arial" panose="020B0604020202020204" pitchFamily="34" charset="0"/>
              </a:rPr>
            </a:br>
            <a:r>
              <a:rPr lang="en-US" sz="1400" dirty="0">
                <a:solidFill>
                  <a:schemeClr val="tx1"/>
                </a:solidFill>
                <a:latin typeface="Arial" panose="020B0604020202020204" pitchFamily="34" charset="0"/>
                <a:ea typeface="Arial" charset="0"/>
                <a:cs typeface="Arial" panose="020B0604020202020204" pitchFamily="34" charset="0"/>
              </a:rPr>
              <a:t>The fonts are Arial, so you shouldn’t have any issues. If you don’t have Arial,</a:t>
            </a:r>
            <a:r>
              <a:rPr lang="en-US" sz="1400" baseline="0" dirty="0">
                <a:solidFill>
                  <a:schemeClr val="tx1"/>
                </a:solidFill>
                <a:latin typeface="Arial" panose="020B0604020202020204" pitchFamily="34" charset="0"/>
                <a:ea typeface="Arial" charset="0"/>
                <a:cs typeface="Arial" panose="020B0604020202020204" pitchFamily="34" charset="0"/>
              </a:rPr>
              <a:t> please use Helvetica or similar.</a:t>
            </a:r>
            <a:endParaRPr lang="en-US" sz="1400" dirty="0">
              <a:solidFill>
                <a:schemeClr val="tx1"/>
              </a:solidFill>
              <a:latin typeface="Arial" panose="020B0604020202020204" pitchFamily="34" charset="0"/>
              <a:ea typeface="Arial" charset="0"/>
              <a:cs typeface="Arial" panose="020B0604020202020204" pitchFamily="34" charset="0"/>
            </a:endParaRPr>
          </a:p>
          <a:p>
            <a:pPr eaLnBrk="1" hangingPunct="1">
              <a:lnSpc>
                <a:spcPct val="114000"/>
              </a:lnSpc>
              <a:spcAft>
                <a:spcPts val="600"/>
              </a:spcAft>
            </a:pPr>
            <a:r>
              <a:rPr lang="en-US" sz="1400" dirty="0">
                <a:solidFill>
                  <a:schemeClr val="tx1"/>
                </a:solidFill>
                <a:latin typeface="Arial" panose="020B0604020202020204" pitchFamily="34" charset="0"/>
                <a:ea typeface="Arial" charset="0"/>
                <a:cs typeface="Arial" panose="020B0604020202020204" pitchFamily="34" charset="0"/>
              </a:rPr>
              <a:t>To add graphics, drag your graphic to the placeholder on the template, or hit insert</a:t>
            </a:r>
            <a:r>
              <a:rPr lang="en-US" sz="1400" baseline="0" dirty="0">
                <a:solidFill>
                  <a:schemeClr val="tx1"/>
                </a:solidFill>
                <a:latin typeface="Arial" panose="020B0604020202020204" pitchFamily="34" charset="0"/>
                <a:ea typeface="Arial" charset="0"/>
                <a:cs typeface="Arial" panose="020B0604020202020204" pitchFamily="34" charset="0"/>
              </a:rPr>
              <a:t> image. </a:t>
            </a:r>
            <a:r>
              <a:rPr lang="en-US" sz="1400" dirty="0">
                <a:solidFill>
                  <a:schemeClr val="tx1"/>
                </a:solidFill>
                <a:latin typeface="Arial" panose="020B0604020202020204" pitchFamily="34" charset="0"/>
                <a:ea typeface="Arial" charset="0"/>
                <a:cs typeface="Arial" panose="020B0604020202020204" pitchFamily="34" charset="0"/>
              </a:rPr>
              <a:t>You can add or delete</a:t>
            </a:r>
            <a:r>
              <a:rPr lang="en-US" sz="1400" baseline="0" dirty="0">
                <a:solidFill>
                  <a:schemeClr val="tx1"/>
                </a:solidFill>
                <a:latin typeface="Arial" panose="020B0604020202020204" pitchFamily="34" charset="0"/>
                <a:ea typeface="Arial" charset="0"/>
                <a:cs typeface="Arial" panose="020B0604020202020204" pitchFamily="34" charset="0"/>
              </a:rPr>
              <a:t> text boxes if needed. </a:t>
            </a:r>
          </a:p>
          <a:p>
            <a:pPr eaLnBrk="1" hangingPunct="1">
              <a:lnSpc>
                <a:spcPct val="114000"/>
              </a:lnSpc>
              <a:spcAft>
                <a:spcPts val="600"/>
              </a:spcAft>
            </a:pPr>
            <a:r>
              <a:rPr lang="en-US" sz="1400" baseline="0" dirty="0">
                <a:solidFill>
                  <a:schemeClr val="tx1"/>
                </a:solidFill>
                <a:latin typeface="Arial" panose="020B0604020202020204" pitchFamily="34" charset="0"/>
                <a:ea typeface="Arial" charset="0"/>
                <a:cs typeface="Arial" panose="020B0604020202020204" pitchFamily="34" charset="0"/>
              </a:rPr>
              <a:t>Try for at least .5 - .85 inch. margin of white space around the slide to keep your slides from getting too cluttered. </a:t>
            </a:r>
            <a:endParaRPr lang="en-US" altLang="en-US" sz="1400" baseline="0" dirty="0">
              <a:solidFill>
                <a:schemeClr val="tx1"/>
              </a:solidFill>
              <a:latin typeface="Arial" panose="020B0604020202020204" pitchFamily="34" charset="0"/>
              <a:ea typeface="Arial" charset="0"/>
              <a:cs typeface="Arial" panose="020B0604020202020204" pitchFamily="34" charset="0"/>
            </a:endParaRPr>
          </a:p>
          <a:p>
            <a:pPr eaLnBrk="1" hangingPunct="1">
              <a:lnSpc>
                <a:spcPct val="114000"/>
              </a:lnSpc>
              <a:spcAft>
                <a:spcPts val="600"/>
              </a:spcAft>
            </a:pPr>
            <a:r>
              <a:rPr lang="en-US" altLang="en-US" sz="1400" baseline="0" dirty="0">
                <a:solidFill>
                  <a:schemeClr val="tx1"/>
                </a:solidFill>
                <a:latin typeface="Arial" panose="020B0604020202020204" pitchFamily="34" charset="0"/>
                <a:ea typeface="Arial" charset="0"/>
                <a:cs typeface="Arial" panose="020B0604020202020204" pitchFamily="34" charset="0"/>
              </a:rPr>
              <a:t>If you have any issues, please contact marketing @ marketing@excella.com</a:t>
            </a:r>
            <a:endParaRPr lang="en-US" altLang="en-US" sz="1400" dirty="0">
              <a:solidFill>
                <a:schemeClr val="tx1"/>
              </a:solidFill>
              <a:latin typeface="Arial" panose="020B0604020202020204" pitchFamily="34" charset="0"/>
              <a:ea typeface="Arial" charset="0"/>
              <a:cs typeface="Arial" panose="020B0604020202020204" pitchFamily="34" charset="0"/>
            </a:endParaRPr>
          </a:p>
        </p:txBody>
      </p:sp>
      <p:sp>
        <p:nvSpPr>
          <p:cNvPr id="18" name="Rectangle 17">
            <a:extLst>
              <a:ext uri="{FF2B5EF4-FFF2-40B4-BE49-F238E27FC236}">
                <a16:creationId xmlns:a16="http://schemas.microsoft.com/office/drawing/2014/main" id="{E3A49419-9215-1847-9EC1-901758766519}"/>
              </a:ext>
            </a:extLst>
          </p:cNvPr>
          <p:cNvSpPr/>
          <p:nvPr userDrawn="1"/>
        </p:nvSpPr>
        <p:spPr>
          <a:xfrm>
            <a:off x="0" y="-825"/>
            <a:ext cx="9144000" cy="965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13BAB212-4178-B241-944C-469C52372D9E}"/>
              </a:ext>
            </a:extLst>
          </p:cNvPr>
          <p:cNvSpPr txBox="1">
            <a:spLocks/>
          </p:cNvSpPr>
          <p:nvPr userDrawn="1"/>
        </p:nvSpPr>
        <p:spPr>
          <a:xfrm>
            <a:off x="1129283" y="183159"/>
            <a:ext cx="9974145" cy="663094"/>
          </a:xfrm>
          <a:prstGeom prst="rect">
            <a:avLst/>
          </a:prstGeom>
        </p:spPr>
        <p:txBody>
          <a:bodyPr/>
          <a:lstStyle>
            <a:lvl1pPr algn="l" defTabSz="914400" rtl="0" eaLnBrk="1" latinLnBrk="0" hangingPunct="1">
              <a:lnSpc>
                <a:spcPct val="90000"/>
              </a:lnSpc>
              <a:spcBef>
                <a:spcPct val="0"/>
              </a:spcBef>
              <a:buNone/>
              <a:defRPr sz="2000" b="1" kern="1200" baseline="0">
                <a:solidFill>
                  <a:schemeClr val="tx1"/>
                </a:solidFill>
                <a:latin typeface="+mj-lt"/>
                <a:ea typeface="+mj-ea"/>
                <a:cs typeface="+mj-cs"/>
              </a:defRPr>
            </a:lvl1pPr>
          </a:lstStyle>
          <a:p>
            <a:r>
              <a:rPr lang="en-US" sz="3600" b="0" dirty="0">
                <a:solidFill>
                  <a:schemeClr val="bg1"/>
                </a:solidFill>
                <a:latin typeface="Arial" panose="020B0604020202020204" pitchFamily="34" charset="0"/>
                <a:ea typeface="Arial" charset="0"/>
                <a:cs typeface="Arial" panose="020B0604020202020204" pitchFamily="34" charset="0"/>
              </a:rPr>
              <a:t>Please download file before editing.</a:t>
            </a:r>
          </a:p>
        </p:txBody>
      </p:sp>
    </p:spTree>
    <p:extLst>
      <p:ext uri="{BB962C8B-B14F-4D97-AF65-F5344CB8AC3E}">
        <p14:creationId xmlns:p14="http://schemas.microsoft.com/office/powerpoint/2010/main" val="81490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Feder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4534" y="1277021"/>
            <a:ext cx="3873137" cy="1446076"/>
          </a:xfrm>
          <a:prstGeom prst="rect">
            <a:avLst/>
          </a:prstGeom>
        </p:spPr>
        <p:txBody>
          <a:bodyPr anchor="t"/>
          <a:lstStyle>
            <a:lvl1pPr algn="l">
              <a:lnSpc>
                <a:spcPct val="80000"/>
              </a:lnSpc>
              <a:defRPr sz="4500" b="1" i="0">
                <a:latin typeface="Arial" panose="020B0604020202020204" pitchFamily="34" charset="0"/>
                <a:ea typeface="Arial" panose="020B0604020202020204" pitchFamily="34" charset="0"/>
                <a:cs typeface="Arial" panose="020B0604020202020204" pitchFamily="34" charset="0"/>
              </a:defRPr>
            </a:lvl1pPr>
          </a:lstStyle>
          <a:p>
            <a:r>
              <a:rPr lang="en-US" dirty="0"/>
              <a:t>Title of</a:t>
            </a:r>
            <a:br>
              <a:rPr lang="en-US" dirty="0"/>
            </a:br>
            <a:r>
              <a:rPr lang="en-US" dirty="0"/>
              <a:t>Presentation</a:t>
            </a:r>
          </a:p>
        </p:txBody>
      </p:sp>
      <p:sp>
        <p:nvSpPr>
          <p:cNvPr id="3" name="Subtitle 2"/>
          <p:cNvSpPr>
            <a:spLocks noGrp="1"/>
          </p:cNvSpPr>
          <p:nvPr>
            <p:ph type="subTitle" idx="1" hasCustomPrompt="1"/>
          </p:nvPr>
        </p:nvSpPr>
        <p:spPr>
          <a:xfrm>
            <a:off x="3604533" y="3374352"/>
            <a:ext cx="4808764" cy="542154"/>
          </a:xfrm>
          <a:prstGeom prst="rect">
            <a:avLst/>
          </a:prstGeom>
        </p:spPr>
        <p:txBody>
          <a:bodyPr/>
          <a:lstStyle>
            <a:lvl1pPr marL="0" indent="0" algn="l">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pic>
        <p:nvPicPr>
          <p:cNvPr id="11" name="Picture 10"/>
          <p:cNvPicPr>
            <a:picLocks noChangeAspect="1"/>
          </p:cNvPicPr>
          <p:nvPr/>
        </p:nvPicPr>
        <p:blipFill>
          <a:blip r:embed="rId2"/>
          <a:stretch>
            <a:fillRect/>
          </a:stretch>
        </p:blipFill>
        <p:spPr>
          <a:xfrm>
            <a:off x="-348343" y="205669"/>
            <a:ext cx="5554436" cy="665233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044" y="4953758"/>
            <a:ext cx="2225519" cy="706514"/>
          </a:xfrm>
          <a:prstGeom prst="rect">
            <a:avLst/>
          </a:prstGeom>
        </p:spPr>
      </p:pic>
      <p:sp>
        <p:nvSpPr>
          <p:cNvPr id="13" name="Subtitle 2"/>
          <p:cNvSpPr txBox="1">
            <a:spLocks/>
          </p:cNvSpPr>
          <p:nvPr/>
        </p:nvSpPr>
        <p:spPr>
          <a:xfrm>
            <a:off x="5441224" y="5660272"/>
            <a:ext cx="4163786"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800" b="0" i="0" dirty="0">
                <a:solidFill>
                  <a:schemeClr val="tx1"/>
                </a:solidFill>
                <a:latin typeface="Arial" panose="020B0604020202020204" pitchFamily="34" charset="0"/>
                <a:ea typeface="Arial" charset="0"/>
                <a:cs typeface="Arial" panose="020B0604020202020204" pitchFamily="34" charset="0"/>
              </a:rPr>
              <a:t>excella.com </a:t>
            </a:r>
            <a:r>
              <a:rPr lang="en-US" sz="1800" b="0" i="0" dirty="0">
                <a:solidFill>
                  <a:schemeClr val="bg2"/>
                </a:solidFill>
                <a:latin typeface="Arial" panose="020B0604020202020204" pitchFamily="34" charset="0"/>
                <a:ea typeface="Arial" charset="0"/>
                <a:cs typeface="Arial" panose="020B0604020202020204" pitchFamily="34" charset="0"/>
              </a:rPr>
              <a:t> |  </a:t>
            </a:r>
            <a:r>
              <a:rPr lang="en-US" sz="1800" b="0" i="0" dirty="0">
                <a:solidFill>
                  <a:schemeClr val="tx1"/>
                </a:solidFill>
                <a:latin typeface="Arial" panose="020B0604020202020204" pitchFamily="34" charset="0"/>
                <a:ea typeface="Arial" charset="0"/>
                <a:cs typeface="Arial" panose="020B0604020202020204" pitchFamily="34" charset="0"/>
              </a:rPr>
              <a:t>@excellaco</a:t>
            </a:r>
          </a:p>
        </p:txBody>
      </p:sp>
      <p:sp>
        <p:nvSpPr>
          <p:cNvPr id="14" name="Rounded Rectangle 13"/>
          <p:cNvSpPr/>
          <p:nvPr/>
        </p:nvSpPr>
        <p:spPr>
          <a:xfrm>
            <a:off x="3684047" y="3002427"/>
            <a:ext cx="75438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4" name="TextBox 3"/>
          <p:cNvSpPr txBox="1"/>
          <p:nvPr/>
        </p:nvSpPr>
        <p:spPr>
          <a:xfrm>
            <a:off x="8610601" y="3698240"/>
            <a:ext cx="184731" cy="300082"/>
          </a:xfrm>
          <a:prstGeom prst="rect">
            <a:avLst/>
          </a:prstGeom>
          <a:noFill/>
        </p:spPr>
        <p:txBody>
          <a:bodyPr wrap="none" rtlCol="0">
            <a:spAutoFit/>
          </a:bodyPr>
          <a:lstStyle/>
          <a:p>
            <a:endParaRPr lang="en-US" sz="135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66D573C-1963-46D5-822D-C0D155ACE65B}"/>
              </a:ext>
            </a:extLst>
          </p:cNvPr>
          <p:cNvPicPr>
            <a:picLocks noChangeAspect="1"/>
          </p:cNvPicPr>
          <p:nvPr userDrawn="1"/>
        </p:nvPicPr>
        <p:blipFill>
          <a:blip r:embed="rId2"/>
          <a:stretch>
            <a:fillRect/>
          </a:stretch>
        </p:blipFill>
        <p:spPr>
          <a:xfrm>
            <a:off x="-1593170" y="973652"/>
            <a:ext cx="6550933" cy="5884347"/>
          </a:xfrm>
          <a:prstGeom prst="rect">
            <a:avLst/>
          </a:prstGeom>
        </p:spPr>
      </p:pic>
      <p:pic>
        <p:nvPicPr>
          <p:cNvPr id="10" name="Picture 9">
            <a:extLst>
              <a:ext uri="{FF2B5EF4-FFF2-40B4-BE49-F238E27FC236}">
                <a16:creationId xmlns:a16="http://schemas.microsoft.com/office/drawing/2014/main" id="{420492EC-C6CC-409E-AC3F-32B79A47F9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6213" y="4265110"/>
            <a:ext cx="2967359" cy="706514"/>
          </a:xfrm>
          <a:prstGeom prst="rect">
            <a:avLst/>
          </a:prstGeom>
        </p:spPr>
      </p:pic>
      <p:sp>
        <p:nvSpPr>
          <p:cNvPr id="15" name="Subtitle 2">
            <a:extLst>
              <a:ext uri="{FF2B5EF4-FFF2-40B4-BE49-F238E27FC236}">
                <a16:creationId xmlns:a16="http://schemas.microsoft.com/office/drawing/2014/main" id="{D506C364-6E6D-4B85-B7AD-1E2CFCBB090E}"/>
              </a:ext>
            </a:extLst>
          </p:cNvPr>
          <p:cNvSpPr txBox="1">
            <a:spLocks/>
          </p:cNvSpPr>
          <p:nvPr userDrawn="1"/>
        </p:nvSpPr>
        <p:spPr>
          <a:xfrm>
            <a:off x="3329787" y="4971624"/>
            <a:ext cx="4465274" cy="397628"/>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2000" b="0" i="0" dirty="0">
                <a:solidFill>
                  <a:schemeClr val="tx1"/>
                </a:solidFill>
                <a:latin typeface="Arial" panose="020B0604020202020204" pitchFamily="34" charset="0"/>
                <a:ea typeface="Arial" charset="0"/>
                <a:cs typeface="Arial" panose="020B0604020202020204" pitchFamily="34" charset="0"/>
              </a:rPr>
              <a:t>excella.com </a:t>
            </a:r>
            <a:r>
              <a:rPr lang="en-US" sz="2000" b="0" i="0" dirty="0">
                <a:solidFill>
                  <a:schemeClr val="bg2"/>
                </a:solidFill>
                <a:latin typeface="Arial" panose="020B0604020202020204" pitchFamily="34" charset="0"/>
                <a:ea typeface="Arial" charset="0"/>
                <a:cs typeface="Arial" panose="020B0604020202020204" pitchFamily="34" charset="0"/>
              </a:rPr>
              <a:t> |  </a:t>
            </a:r>
            <a:r>
              <a:rPr lang="en-US" sz="2000" b="0" i="0" dirty="0">
                <a:solidFill>
                  <a:schemeClr val="tx1"/>
                </a:solidFill>
                <a:latin typeface="Arial" panose="020B0604020202020204" pitchFamily="34" charset="0"/>
                <a:ea typeface="Arial" charset="0"/>
                <a:cs typeface="Arial" panose="020B0604020202020204" pitchFamily="34" charset="0"/>
              </a:rPr>
              <a:t>@excellaco</a:t>
            </a:r>
          </a:p>
        </p:txBody>
      </p:sp>
      <p:sp>
        <p:nvSpPr>
          <p:cNvPr id="16" name="Rounded Rectangle 17">
            <a:extLst>
              <a:ext uri="{FF2B5EF4-FFF2-40B4-BE49-F238E27FC236}">
                <a16:creationId xmlns:a16="http://schemas.microsoft.com/office/drawing/2014/main" id="{38D32424-6876-45AC-943B-C27997051D15}"/>
              </a:ext>
            </a:extLst>
          </p:cNvPr>
          <p:cNvSpPr/>
          <p:nvPr userDrawn="1"/>
        </p:nvSpPr>
        <p:spPr>
          <a:xfrm>
            <a:off x="3477298" y="2519514"/>
            <a:ext cx="100584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563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ed logo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7D5E50-0590-2F46-A9CE-156B8D6B5877}"/>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B169F8-17AA-6A44-AE17-A7C55787D021}"/>
              </a:ext>
            </a:extLst>
          </p:cNvPr>
          <p:cNvSpPr txBox="1"/>
          <p:nvPr userDrawn="1"/>
        </p:nvSpPr>
        <p:spPr>
          <a:xfrm>
            <a:off x="0" y="4296707"/>
            <a:ext cx="9144000" cy="461665"/>
          </a:xfrm>
          <a:prstGeom prst="rect">
            <a:avLst/>
          </a:prstGeom>
          <a:noFill/>
        </p:spPr>
        <p:txBody>
          <a:bodyPr wrap="square" rtlCol="0">
            <a:spAutoFit/>
          </a:bodyPr>
          <a:lstStyle/>
          <a:p>
            <a:pPr lvl="0" algn="ctr"/>
            <a:r>
              <a:rPr lang="en-US" sz="2400" b="0" i="0" dirty="0">
                <a:solidFill>
                  <a:schemeClr val="bg1"/>
                </a:solidFill>
                <a:latin typeface="Arial" charset="0"/>
                <a:ea typeface="Arial" charset="0"/>
                <a:cs typeface="Arial" charset="0"/>
              </a:rPr>
              <a:t>excella.com</a:t>
            </a:r>
            <a:r>
              <a:rPr lang="en-US" sz="2400" b="0" i="0" dirty="0">
                <a:solidFill>
                  <a:schemeClr val="bg2"/>
                </a:solidFill>
                <a:latin typeface="Arial" charset="0"/>
                <a:ea typeface="Arial" charset="0"/>
                <a:cs typeface="Arial" charset="0"/>
              </a:rPr>
              <a:t>  |  </a:t>
            </a:r>
            <a:r>
              <a:rPr lang="en-US" sz="2400" b="0" i="0" dirty="0">
                <a:solidFill>
                  <a:schemeClr val="bg1"/>
                </a:solidFill>
                <a:latin typeface="Arial" charset="0"/>
                <a:ea typeface="Arial" charset="0"/>
                <a:cs typeface="Arial" charset="0"/>
              </a:rPr>
              <a:t>@excellaco</a:t>
            </a:r>
          </a:p>
        </p:txBody>
      </p:sp>
      <p:pic>
        <p:nvPicPr>
          <p:cNvPr id="8" name="Picture 7">
            <a:extLst>
              <a:ext uri="{FF2B5EF4-FFF2-40B4-BE49-F238E27FC236}">
                <a16:creationId xmlns:a16="http://schemas.microsoft.com/office/drawing/2014/main" id="{8B145AC6-DAD9-814B-A3FE-E082BB415E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5243" y="1531098"/>
            <a:ext cx="3633515" cy="3028601"/>
          </a:xfrm>
          <a:prstGeom prst="rect">
            <a:avLst/>
          </a:prstGeom>
        </p:spPr>
      </p:pic>
    </p:spTree>
    <p:extLst>
      <p:ext uri="{BB962C8B-B14F-4D97-AF65-F5344CB8AC3E}">
        <p14:creationId xmlns:p14="http://schemas.microsoft.com/office/powerpoint/2010/main" val="3967835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White back Logo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503039-0FFF-E345-8AA9-FFCFCF1D7D9F}"/>
              </a:ext>
            </a:extLst>
          </p:cNvPr>
          <p:cNvSpPr txBox="1"/>
          <p:nvPr userDrawn="1"/>
        </p:nvSpPr>
        <p:spPr>
          <a:xfrm>
            <a:off x="0" y="4296707"/>
            <a:ext cx="9144000" cy="461665"/>
          </a:xfrm>
          <a:prstGeom prst="rect">
            <a:avLst/>
          </a:prstGeom>
          <a:noFill/>
        </p:spPr>
        <p:txBody>
          <a:bodyPr wrap="square" rtlCol="0">
            <a:spAutoFit/>
          </a:bodyPr>
          <a:lstStyle/>
          <a:p>
            <a:pPr lvl="0" algn="ctr"/>
            <a:r>
              <a:rPr lang="en-US" sz="2400" b="0" i="0" dirty="0">
                <a:solidFill>
                  <a:schemeClr val="tx1"/>
                </a:solidFill>
                <a:latin typeface="Arial" charset="0"/>
                <a:ea typeface="Arial" charset="0"/>
                <a:cs typeface="Arial" charset="0"/>
              </a:rPr>
              <a:t>excella.com  </a:t>
            </a:r>
            <a:r>
              <a:rPr lang="en-US" sz="2400" b="0" i="0" dirty="0">
                <a:solidFill>
                  <a:schemeClr val="bg2"/>
                </a:solidFill>
                <a:latin typeface="Arial" charset="0"/>
                <a:ea typeface="Arial" charset="0"/>
                <a:cs typeface="Arial" charset="0"/>
              </a:rPr>
              <a:t>|</a:t>
            </a:r>
            <a:r>
              <a:rPr lang="en-US" sz="2400" b="0" i="0" dirty="0">
                <a:solidFill>
                  <a:schemeClr val="tx1"/>
                </a:solidFill>
                <a:latin typeface="Arial" charset="0"/>
                <a:ea typeface="Arial" charset="0"/>
                <a:cs typeface="Arial" charset="0"/>
              </a:rPr>
              <a:t>  @excellaco</a:t>
            </a:r>
          </a:p>
        </p:txBody>
      </p:sp>
      <p:pic>
        <p:nvPicPr>
          <p:cNvPr id="6" name="Picture 5">
            <a:extLst>
              <a:ext uri="{FF2B5EF4-FFF2-40B4-BE49-F238E27FC236}">
                <a16:creationId xmlns:a16="http://schemas.microsoft.com/office/drawing/2014/main" id="{9898F007-4C60-134F-89E4-4F165B63F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5243" y="1531098"/>
            <a:ext cx="3633514" cy="3028601"/>
          </a:xfrm>
          <a:prstGeom prst="rect">
            <a:avLst/>
          </a:prstGeom>
        </p:spPr>
      </p:pic>
    </p:spTree>
    <p:extLst>
      <p:ext uri="{BB962C8B-B14F-4D97-AF65-F5344CB8AC3E}">
        <p14:creationId xmlns:p14="http://schemas.microsoft.com/office/powerpoint/2010/main" val="334942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Federal 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F7308B-0429-924E-9C6B-4D02B02E0DFB}"/>
              </a:ext>
            </a:extLst>
          </p:cNvPr>
          <p:cNvSpPr>
            <a:spLocks noGrp="1"/>
          </p:cNvSpPr>
          <p:nvPr>
            <p:ph type="ctrTitle" hasCustomPrompt="1"/>
          </p:nvPr>
        </p:nvSpPr>
        <p:spPr>
          <a:xfrm>
            <a:off x="3371280" y="794109"/>
            <a:ext cx="5772720" cy="1446076"/>
          </a:xfrm>
          <a:prstGeom prst="rect">
            <a:avLst/>
          </a:prstGeom>
        </p:spPr>
        <p:txBody>
          <a:bodyPr anchor="t"/>
          <a:lstStyle>
            <a:lvl1pPr algn="l">
              <a:lnSpc>
                <a:spcPct val="80000"/>
              </a:lnSpc>
              <a:defRPr sz="6000" b="1" i="0">
                <a:latin typeface="Arial" panose="020B0604020202020204" pitchFamily="34" charset="0"/>
                <a:ea typeface="Arial" panose="020B0604020202020204" pitchFamily="34" charset="0"/>
                <a:cs typeface="Arial" panose="020B0604020202020204" pitchFamily="34" charset="0"/>
              </a:defRPr>
            </a:lvl1pPr>
          </a:lstStyle>
          <a:p>
            <a:r>
              <a:rPr lang="en-US" dirty="0"/>
              <a:t>Title of</a:t>
            </a:r>
            <a:br>
              <a:rPr lang="en-US" dirty="0"/>
            </a:br>
            <a:r>
              <a:rPr lang="en-US" dirty="0"/>
              <a:t>Presentation</a:t>
            </a:r>
          </a:p>
        </p:txBody>
      </p:sp>
      <p:sp>
        <p:nvSpPr>
          <p:cNvPr id="10" name="Subtitle 2">
            <a:extLst>
              <a:ext uri="{FF2B5EF4-FFF2-40B4-BE49-F238E27FC236}">
                <a16:creationId xmlns:a16="http://schemas.microsoft.com/office/drawing/2014/main" id="{722E392C-5CDA-1B48-87BB-2F3293F85997}"/>
              </a:ext>
            </a:extLst>
          </p:cNvPr>
          <p:cNvSpPr>
            <a:spLocks noGrp="1"/>
          </p:cNvSpPr>
          <p:nvPr>
            <p:ph type="subTitle" idx="1" hasCustomPrompt="1"/>
          </p:nvPr>
        </p:nvSpPr>
        <p:spPr>
          <a:xfrm>
            <a:off x="3371280" y="2891440"/>
            <a:ext cx="5772720" cy="542154"/>
          </a:xfrm>
          <a:prstGeom prst="rect">
            <a:avLst/>
          </a:prstGeom>
        </p:spPr>
        <p:txBody>
          <a:bodyPr/>
          <a:lstStyle>
            <a:lvl1pPr marL="0" indent="0" algn="l">
              <a:buNone/>
              <a:defRPr sz="32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pic>
        <p:nvPicPr>
          <p:cNvPr id="15" name="Picture 14">
            <a:extLst>
              <a:ext uri="{FF2B5EF4-FFF2-40B4-BE49-F238E27FC236}">
                <a16:creationId xmlns:a16="http://schemas.microsoft.com/office/drawing/2014/main" id="{B3252F16-B0DE-3044-91A1-4DCD94FD6D7B}"/>
              </a:ext>
            </a:extLst>
          </p:cNvPr>
          <p:cNvPicPr>
            <a:picLocks noChangeAspect="1"/>
          </p:cNvPicPr>
          <p:nvPr userDrawn="1"/>
        </p:nvPicPr>
        <p:blipFill>
          <a:blip r:embed="rId2"/>
          <a:stretch>
            <a:fillRect/>
          </a:stretch>
        </p:blipFill>
        <p:spPr>
          <a:xfrm>
            <a:off x="-1593170" y="973652"/>
            <a:ext cx="6550933" cy="5884347"/>
          </a:xfrm>
          <a:prstGeom prst="rect">
            <a:avLst/>
          </a:prstGeom>
        </p:spPr>
      </p:pic>
      <p:pic>
        <p:nvPicPr>
          <p:cNvPr id="16" name="Picture 15">
            <a:extLst>
              <a:ext uri="{FF2B5EF4-FFF2-40B4-BE49-F238E27FC236}">
                <a16:creationId xmlns:a16="http://schemas.microsoft.com/office/drawing/2014/main" id="{C17FF742-56E5-6142-AFD9-DA5469BC7C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6213" y="4265110"/>
            <a:ext cx="2967359" cy="706514"/>
          </a:xfrm>
          <a:prstGeom prst="rect">
            <a:avLst/>
          </a:prstGeom>
        </p:spPr>
      </p:pic>
      <p:sp>
        <p:nvSpPr>
          <p:cNvPr id="17" name="Subtitle 2">
            <a:extLst>
              <a:ext uri="{FF2B5EF4-FFF2-40B4-BE49-F238E27FC236}">
                <a16:creationId xmlns:a16="http://schemas.microsoft.com/office/drawing/2014/main" id="{F86D1153-58B0-754A-A9A3-A9E15729F635}"/>
              </a:ext>
            </a:extLst>
          </p:cNvPr>
          <p:cNvSpPr txBox="1">
            <a:spLocks/>
          </p:cNvSpPr>
          <p:nvPr userDrawn="1"/>
        </p:nvSpPr>
        <p:spPr>
          <a:xfrm>
            <a:off x="3329787" y="4971624"/>
            <a:ext cx="4465274" cy="397628"/>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2000" b="0" i="0" dirty="0">
                <a:solidFill>
                  <a:schemeClr val="tx1"/>
                </a:solidFill>
                <a:latin typeface="Arial" panose="020B0604020202020204" pitchFamily="34" charset="0"/>
                <a:ea typeface="Arial" charset="0"/>
                <a:cs typeface="Arial" panose="020B0604020202020204" pitchFamily="34" charset="0"/>
              </a:rPr>
              <a:t>excella.com </a:t>
            </a:r>
            <a:r>
              <a:rPr lang="en-US" sz="2000" b="0" i="0" dirty="0">
                <a:solidFill>
                  <a:schemeClr val="bg2"/>
                </a:solidFill>
                <a:latin typeface="Arial" panose="020B0604020202020204" pitchFamily="34" charset="0"/>
                <a:ea typeface="Arial" charset="0"/>
                <a:cs typeface="Arial" panose="020B0604020202020204" pitchFamily="34" charset="0"/>
              </a:rPr>
              <a:t> |  </a:t>
            </a:r>
            <a:r>
              <a:rPr lang="en-US" sz="2000" b="0" i="0" dirty="0">
                <a:solidFill>
                  <a:schemeClr val="tx1"/>
                </a:solidFill>
                <a:latin typeface="Arial" panose="020B0604020202020204" pitchFamily="34" charset="0"/>
                <a:ea typeface="Arial" charset="0"/>
                <a:cs typeface="Arial" panose="020B0604020202020204" pitchFamily="34" charset="0"/>
              </a:rPr>
              <a:t>@excellaco</a:t>
            </a:r>
          </a:p>
        </p:txBody>
      </p:sp>
      <p:sp>
        <p:nvSpPr>
          <p:cNvPr id="18" name="Rounded Rectangle 17">
            <a:extLst>
              <a:ext uri="{FF2B5EF4-FFF2-40B4-BE49-F238E27FC236}">
                <a16:creationId xmlns:a16="http://schemas.microsoft.com/office/drawing/2014/main" id="{FCF4DCA8-0B35-6C4F-9C4D-DE0E9BCE7EA6}"/>
              </a:ext>
            </a:extLst>
          </p:cNvPr>
          <p:cNvSpPr/>
          <p:nvPr userDrawn="1"/>
        </p:nvSpPr>
        <p:spPr>
          <a:xfrm>
            <a:off x="3477298" y="2519514"/>
            <a:ext cx="100584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59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066204-991D-CC48-8002-C2F2488F2B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177" t="35519" r="19316" b="17079"/>
          <a:stretch/>
        </p:blipFill>
        <p:spPr>
          <a:xfrm>
            <a:off x="2714625" y="11220"/>
            <a:ext cx="6429375" cy="6858000"/>
          </a:xfrm>
          <a:prstGeom prst="rect">
            <a:avLst/>
          </a:prstGeom>
        </p:spPr>
      </p:pic>
      <p:sp>
        <p:nvSpPr>
          <p:cNvPr id="14" name="Freeform 13">
            <a:extLst>
              <a:ext uri="{FF2B5EF4-FFF2-40B4-BE49-F238E27FC236}">
                <a16:creationId xmlns:a16="http://schemas.microsoft.com/office/drawing/2014/main" id="{7FD29AC5-2C11-F446-9873-5DF16EF0EA9F}"/>
              </a:ext>
            </a:extLst>
          </p:cNvPr>
          <p:cNvSpPr/>
          <p:nvPr userDrawn="1"/>
        </p:nvSpPr>
        <p:spPr>
          <a:xfrm>
            <a:off x="1107" y="-38261"/>
            <a:ext cx="6602762" cy="6915392"/>
          </a:xfrm>
          <a:custGeom>
            <a:avLst/>
            <a:gdLst>
              <a:gd name="connsiteX0" fmla="*/ 7594170 w 7981627"/>
              <a:gd name="connsiteY0" fmla="*/ 418455 h 7997126"/>
              <a:gd name="connsiteX1" fmla="*/ 7981627 w 7981627"/>
              <a:gd name="connsiteY1" fmla="*/ 2169763 h 7997126"/>
              <a:gd name="connsiteX2" fmla="*/ 7206712 w 7981627"/>
              <a:gd name="connsiteY2" fmla="*/ 4045058 h 7997126"/>
              <a:gd name="connsiteX3" fmla="*/ 6044339 w 7981627"/>
              <a:gd name="connsiteY3" fmla="*/ 7997126 h 7997126"/>
              <a:gd name="connsiteX4" fmla="*/ 0 w 7981627"/>
              <a:gd name="connsiteY4" fmla="*/ 7919634 h 7997126"/>
              <a:gd name="connsiteX5" fmla="*/ 92990 w 7981627"/>
              <a:gd name="connsiteY5" fmla="*/ 0 h 7997126"/>
              <a:gd name="connsiteX6" fmla="*/ 7594170 w 7981627"/>
              <a:gd name="connsiteY6" fmla="*/ 418455 h 7997126"/>
              <a:gd name="connsiteX0" fmla="*/ 7594170 w 7981627"/>
              <a:gd name="connsiteY0" fmla="*/ 0 h 7578671"/>
              <a:gd name="connsiteX1" fmla="*/ 7981627 w 7981627"/>
              <a:gd name="connsiteY1" fmla="*/ 1751308 h 7578671"/>
              <a:gd name="connsiteX2" fmla="*/ 7206712 w 7981627"/>
              <a:gd name="connsiteY2" fmla="*/ 3626603 h 7578671"/>
              <a:gd name="connsiteX3" fmla="*/ 6044339 w 7981627"/>
              <a:gd name="connsiteY3" fmla="*/ 7578671 h 7578671"/>
              <a:gd name="connsiteX4" fmla="*/ 0 w 7981627"/>
              <a:gd name="connsiteY4" fmla="*/ 7501179 h 7578671"/>
              <a:gd name="connsiteX5" fmla="*/ 2607590 w 7981627"/>
              <a:gd name="connsiteY5" fmla="*/ 1224608 h 7578671"/>
              <a:gd name="connsiteX6" fmla="*/ 7594170 w 7981627"/>
              <a:gd name="connsiteY6" fmla="*/ 0 h 7578671"/>
              <a:gd name="connsiteX0" fmla="*/ 7594170 w 7981627"/>
              <a:gd name="connsiteY0" fmla="*/ 0 h 7578671"/>
              <a:gd name="connsiteX1" fmla="*/ 7981627 w 7981627"/>
              <a:gd name="connsiteY1" fmla="*/ 1751308 h 7578671"/>
              <a:gd name="connsiteX2" fmla="*/ 7206712 w 7981627"/>
              <a:gd name="connsiteY2" fmla="*/ 3626603 h 7578671"/>
              <a:gd name="connsiteX3" fmla="*/ 6044339 w 7981627"/>
              <a:gd name="connsiteY3" fmla="*/ 7578671 h 7578671"/>
              <a:gd name="connsiteX4" fmla="*/ 0 w 7981627"/>
              <a:gd name="connsiteY4" fmla="*/ 7501179 h 7578671"/>
              <a:gd name="connsiteX5" fmla="*/ 3179090 w 7981627"/>
              <a:gd name="connsiteY5" fmla="*/ 581670 h 7578671"/>
              <a:gd name="connsiteX6" fmla="*/ 7594170 w 7981627"/>
              <a:gd name="connsiteY6" fmla="*/ 0 h 7578671"/>
              <a:gd name="connsiteX0" fmla="*/ 7737045 w 7981627"/>
              <a:gd name="connsiteY0" fmla="*/ 0 h 7064321"/>
              <a:gd name="connsiteX1" fmla="*/ 7981627 w 7981627"/>
              <a:gd name="connsiteY1" fmla="*/ 1236958 h 7064321"/>
              <a:gd name="connsiteX2" fmla="*/ 7206712 w 7981627"/>
              <a:gd name="connsiteY2" fmla="*/ 3112253 h 7064321"/>
              <a:gd name="connsiteX3" fmla="*/ 6044339 w 7981627"/>
              <a:gd name="connsiteY3" fmla="*/ 7064321 h 7064321"/>
              <a:gd name="connsiteX4" fmla="*/ 0 w 7981627"/>
              <a:gd name="connsiteY4" fmla="*/ 6986829 h 7064321"/>
              <a:gd name="connsiteX5" fmla="*/ 3179090 w 7981627"/>
              <a:gd name="connsiteY5" fmla="*/ 67320 h 7064321"/>
              <a:gd name="connsiteX6" fmla="*/ 7737045 w 7981627"/>
              <a:gd name="connsiteY6" fmla="*/ 0 h 7064321"/>
              <a:gd name="connsiteX0" fmla="*/ 7737045 w 9781852"/>
              <a:gd name="connsiteY0" fmla="*/ 0 h 7064321"/>
              <a:gd name="connsiteX1" fmla="*/ 9781852 w 9781852"/>
              <a:gd name="connsiteY1" fmla="*/ 2494258 h 7064321"/>
              <a:gd name="connsiteX2" fmla="*/ 7206712 w 9781852"/>
              <a:gd name="connsiteY2" fmla="*/ 3112253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7064321"/>
              <a:gd name="connsiteX1" fmla="*/ 9781852 w 9781852"/>
              <a:gd name="connsiteY1" fmla="*/ 2494258 h 7064321"/>
              <a:gd name="connsiteX2" fmla="*/ 8806912 w 9781852"/>
              <a:gd name="connsiteY2" fmla="*/ 5312528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7064321"/>
              <a:gd name="connsiteX1" fmla="*/ 9781852 w 9781852"/>
              <a:gd name="connsiteY1" fmla="*/ 2494258 h 7064321"/>
              <a:gd name="connsiteX2" fmla="*/ 8806912 w 9781852"/>
              <a:gd name="connsiteY2" fmla="*/ 5312528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7064321"/>
              <a:gd name="connsiteX1" fmla="*/ 9781852 w 9781852"/>
              <a:gd name="connsiteY1" fmla="*/ 2494258 h 7064321"/>
              <a:gd name="connsiteX2" fmla="*/ 8806912 w 9781852"/>
              <a:gd name="connsiteY2" fmla="*/ 5312528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6986829"/>
              <a:gd name="connsiteX1" fmla="*/ 9781852 w 9781852"/>
              <a:gd name="connsiteY1" fmla="*/ 2494258 h 6986829"/>
              <a:gd name="connsiteX2" fmla="*/ 8806912 w 9781852"/>
              <a:gd name="connsiteY2" fmla="*/ 5312528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806912 w 9781852"/>
              <a:gd name="connsiteY2" fmla="*/ 5312528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806912 w 9781852"/>
              <a:gd name="connsiteY2" fmla="*/ 5312528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906924 w 9781852"/>
              <a:gd name="connsiteY2" fmla="*/ 5326816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906924 w 9781852"/>
              <a:gd name="connsiteY2" fmla="*/ 5326816 h 6986829"/>
              <a:gd name="connsiteX3" fmla="*/ 8073164 w 9781852"/>
              <a:gd name="connsiteY3" fmla="*/ 6964309 h 6986829"/>
              <a:gd name="connsiteX4" fmla="*/ 0 w 9781852"/>
              <a:gd name="connsiteY4" fmla="*/ 6986829 h 6986829"/>
              <a:gd name="connsiteX5" fmla="*/ 3179090 w 9781852"/>
              <a:gd name="connsiteY5" fmla="*/ 67320 h 6986829"/>
              <a:gd name="connsiteX6" fmla="*/ 7737045 w 9781852"/>
              <a:gd name="connsiteY6" fmla="*/ 0 h 6986829"/>
              <a:gd name="connsiteX0" fmla="*/ 4557955 w 6602762"/>
              <a:gd name="connsiteY0" fmla="*/ 0 h 6964309"/>
              <a:gd name="connsiteX1" fmla="*/ 6602762 w 6602762"/>
              <a:gd name="connsiteY1" fmla="*/ 2494258 h 6964309"/>
              <a:gd name="connsiteX2" fmla="*/ 5727834 w 6602762"/>
              <a:gd name="connsiteY2" fmla="*/ 5326816 h 6964309"/>
              <a:gd name="connsiteX3" fmla="*/ 4894074 w 6602762"/>
              <a:gd name="connsiteY3" fmla="*/ 6964309 h 6964309"/>
              <a:gd name="connsiteX4" fmla="*/ 192761 w 6602762"/>
              <a:gd name="connsiteY4" fmla="*/ 6872529 h 6964309"/>
              <a:gd name="connsiteX5" fmla="*/ 0 w 6602762"/>
              <a:gd name="connsiteY5" fmla="*/ 67320 h 6964309"/>
              <a:gd name="connsiteX6" fmla="*/ 4557955 w 6602762"/>
              <a:gd name="connsiteY6" fmla="*/ 0 h 6964309"/>
              <a:gd name="connsiteX0" fmla="*/ 4557955 w 6602762"/>
              <a:gd name="connsiteY0" fmla="*/ 0 h 6964309"/>
              <a:gd name="connsiteX1" fmla="*/ 6602762 w 6602762"/>
              <a:gd name="connsiteY1" fmla="*/ 2494258 h 6964309"/>
              <a:gd name="connsiteX2" fmla="*/ 5727834 w 6602762"/>
              <a:gd name="connsiteY2" fmla="*/ 5326816 h 6964309"/>
              <a:gd name="connsiteX3" fmla="*/ 4894074 w 6602762"/>
              <a:gd name="connsiteY3" fmla="*/ 6964309 h 6964309"/>
              <a:gd name="connsiteX4" fmla="*/ 21311 w 6602762"/>
              <a:gd name="connsiteY4" fmla="*/ 6915392 h 6964309"/>
              <a:gd name="connsiteX5" fmla="*/ 0 w 6602762"/>
              <a:gd name="connsiteY5" fmla="*/ 67320 h 6964309"/>
              <a:gd name="connsiteX6" fmla="*/ 4557955 w 6602762"/>
              <a:gd name="connsiteY6" fmla="*/ 0 h 6964309"/>
              <a:gd name="connsiteX0" fmla="*/ 4557955 w 6602762"/>
              <a:gd name="connsiteY0" fmla="*/ 0 h 6915392"/>
              <a:gd name="connsiteX1" fmla="*/ 6602762 w 6602762"/>
              <a:gd name="connsiteY1" fmla="*/ 2494258 h 6915392"/>
              <a:gd name="connsiteX2" fmla="*/ 5727834 w 6602762"/>
              <a:gd name="connsiteY2" fmla="*/ 5326816 h 6915392"/>
              <a:gd name="connsiteX3" fmla="*/ 4916513 w 6602762"/>
              <a:gd name="connsiteY3" fmla="*/ 6913821 h 6915392"/>
              <a:gd name="connsiteX4" fmla="*/ 21311 w 6602762"/>
              <a:gd name="connsiteY4" fmla="*/ 6915392 h 6915392"/>
              <a:gd name="connsiteX5" fmla="*/ 0 w 6602762"/>
              <a:gd name="connsiteY5" fmla="*/ 67320 h 6915392"/>
              <a:gd name="connsiteX6" fmla="*/ 4557955 w 6602762"/>
              <a:gd name="connsiteY6" fmla="*/ 0 h 6915392"/>
              <a:gd name="connsiteX0" fmla="*/ 4557955 w 6602762"/>
              <a:gd name="connsiteY0" fmla="*/ 0 h 6915392"/>
              <a:gd name="connsiteX1" fmla="*/ 6602762 w 6602762"/>
              <a:gd name="connsiteY1" fmla="*/ 2494258 h 6915392"/>
              <a:gd name="connsiteX2" fmla="*/ 5727834 w 6602762"/>
              <a:gd name="connsiteY2" fmla="*/ 5326816 h 6915392"/>
              <a:gd name="connsiteX3" fmla="*/ 4916513 w 6602762"/>
              <a:gd name="connsiteY3" fmla="*/ 6913821 h 6915392"/>
              <a:gd name="connsiteX4" fmla="*/ 21311 w 6602762"/>
              <a:gd name="connsiteY4" fmla="*/ 6915392 h 6915392"/>
              <a:gd name="connsiteX5" fmla="*/ 0 w 6602762"/>
              <a:gd name="connsiteY5" fmla="*/ 67320 h 6915392"/>
              <a:gd name="connsiteX6" fmla="*/ 4557955 w 6602762"/>
              <a:gd name="connsiteY6" fmla="*/ 0 h 691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762" h="6915392">
                <a:moveTo>
                  <a:pt x="4557955" y="0"/>
                </a:moveTo>
                <a:lnTo>
                  <a:pt x="6602762" y="2494258"/>
                </a:lnTo>
                <a:lnTo>
                  <a:pt x="5727834" y="5326816"/>
                </a:lnTo>
                <a:cubicBezTo>
                  <a:pt x="5649939" y="5439260"/>
                  <a:pt x="5604651" y="5538994"/>
                  <a:pt x="4916513" y="6913821"/>
                </a:cubicBezTo>
                <a:lnTo>
                  <a:pt x="21311" y="6915392"/>
                </a:lnTo>
                <a:cubicBezTo>
                  <a:pt x="14207" y="4632701"/>
                  <a:pt x="7104" y="2350011"/>
                  <a:pt x="0" y="67320"/>
                </a:cubicBezTo>
                <a:lnTo>
                  <a:pt x="455795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2A50415A-AC57-5F4E-8773-32FFFF453F3B}"/>
              </a:ext>
            </a:extLst>
          </p:cNvPr>
          <p:cNvSpPr>
            <a:spLocks noGrp="1"/>
          </p:cNvSpPr>
          <p:nvPr>
            <p:ph type="ctrTitle" hasCustomPrompt="1"/>
          </p:nvPr>
        </p:nvSpPr>
        <p:spPr>
          <a:xfrm>
            <a:off x="937426" y="1066007"/>
            <a:ext cx="5879010" cy="1446076"/>
          </a:xfrm>
          <a:prstGeom prst="rect">
            <a:avLst/>
          </a:prstGeom>
        </p:spPr>
        <p:txBody>
          <a:bodyPr anchor="t"/>
          <a:lstStyle>
            <a:lvl1pPr algn="l">
              <a:lnSpc>
                <a:spcPct val="80000"/>
              </a:lnSpc>
              <a:defRPr sz="6000" b="1" i="0">
                <a:latin typeface="Arial" panose="020B0604020202020204" pitchFamily="34" charset="0"/>
                <a:ea typeface="Arial" panose="020B0604020202020204" pitchFamily="34" charset="0"/>
                <a:cs typeface="Arial" panose="020B0604020202020204" pitchFamily="34" charset="0"/>
              </a:defRPr>
            </a:lvl1pPr>
          </a:lstStyle>
          <a:p>
            <a:r>
              <a:rPr lang="en-US" dirty="0"/>
              <a:t>Title of</a:t>
            </a:r>
            <a:br>
              <a:rPr lang="en-US" dirty="0"/>
            </a:br>
            <a:r>
              <a:rPr lang="en-US" dirty="0"/>
              <a:t>Presentation</a:t>
            </a:r>
          </a:p>
        </p:txBody>
      </p:sp>
      <p:sp>
        <p:nvSpPr>
          <p:cNvPr id="16" name="TextBox 15">
            <a:extLst>
              <a:ext uri="{FF2B5EF4-FFF2-40B4-BE49-F238E27FC236}">
                <a16:creationId xmlns:a16="http://schemas.microsoft.com/office/drawing/2014/main" id="{51C0E969-9C70-EA44-A61C-B35BC9D9F176}"/>
              </a:ext>
            </a:extLst>
          </p:cNvPr>
          <p:cNvSpPr txBox="1"/>
          <p:nvPr userDrawn="1"/>
        </p:nvSpPr>
        <p:spPr>
          <a:xfrm>
            <a:off x="11480800" y="3698240"/>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A89DAB81-C345-654F-804A-F7EAC6D21FF5}"/>
              </a:ext>
            </a:extLst>
          </p:cNvPr>
          <p:cNvSpPr/>
          <p:nvPr userDrawn="1"/>
        </p:nvSpPr>
        <p:spPr>
          <a:xfrm>
            <a:off x="1043444" y="2791412"/>
            <a:ext cx="100584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ECDFBA54-E303-C147-B354-919AC65E9CB9}"/>
              </a:ext>
            </a:extLst>
          </p:cNvPr>
          <p:cNvSpPr>
            <a:spLocks noGrp="1"/>
          </p:cNvSpPr>
          <p:nvPr>
            <p:ph type="subTitle" idx="1" hasCustomPrompt="1"/>
          </p:nvPr>
        </p:nvSpPr>
        <p:spPr>
          <a:xfrm>
            <a:off x="937425" y="3139892"/>
            <a:ext cx="6411685" cy="542154"/>
          </a:xfrm>
          <a:prstGeom prst="rect">
            <a:avLst/>
          </a:prstGeom>
        </p:spPr>
        <p:txBody>
          <a:bodyPr/>
          <a:lstStyle>
            <a:lvl1pPr marL="0" indent="0" algn="l">
              <a:buNone/>
              <a:defRPr sz="32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sp>
        <p:nvSpPr>
          <p:cNvPr id="19" name="Subtitle 2">
            <a:extLst>
              <a:ext uri="{FF2B5EF4-FFF2-40B4-BE49-F238E27FC236}">
                <a16:creationId xmlns:a16="http://schemas.microsoft.com/office/drawing/2014/main" id="{BD812270-4EAA-3F43-A747-02440D3457CB}"/>
              </a:ext>
            </a:extLst>
          </p:cNvPr>
          <p:cNvSpPr txBox="1">
            <a:spLocks/>
          </p:cNvSpPr>
          <p:nvPr userDrawn="1"/>
        </p:nvSpPr>
        <p:spPr>
          <a:xfrm>
            <a:off x="847113" y="5660272"/>
            <a:ext cx="5551714"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2400" b="0" i="0" dirty="0">
                <a:solidFill>
                  <a:schemeClr val="tx1"/>
                </a:solidFill>
                <a:latin typeface="Arial" panose="020B0604020202020204" pitchFamily="34" charset="0"/>
                <a:ea typeface="Arial" charset="0"/>
                <a:cs typeface="Arial" panose="020B0604020202020204" pitchFamily="34" charset="0"/>
              </a:rPr>
              <a:t>excella.com  </a:t>
            </a:r>
            <a:r>
              <a:rPr lang="en-US" sz="2400" b="0" i="0" dirty="0">
                <a:solidFill>
                  <a:schemeClr val="bg2"/>
                </a:solidFill>
                <a:latin typeface="Arial" panose="020B0604020202020204" pitchFamily="34" charset="0"/>
                <a:ea typeface="Arial" charset="0"/>
                <a:cs typeface="Arial" panose="020B0604020202020204" pitchFamily="34" charset="0"/>
              </a:rPr>
              <a:t>|</a:t>
            </a:r>
            <a:r>
              <a:rPr lang="en-US" sz="2400" b="0" i="0" dirty="0">
                <a:solidFill>
                  <a:schemeClr val="tx1"/>
                </a:solidFill>
                <a:latin typeface="Arial" panose="020B0604020202020204" pitchFamily="34" charset="0"/>
                <a:ea typeface="Arial" charset="0"/>
                <a:cs typeface="Arial" panose="020B0604020202020204" pitchFamily="34" charset="0"/>
              </a:rPr>
              <a:t>  @excellaco</a:t>
            </a:r>
          </a:p>
        </p:txBody>
      </p:sp>
      <p:pic>
        <p:nvPicPr>
          <p:cNvPr id="20" name="Picture 19">
            <a:extLst>
              <a:ext uri="{FF2B5EF4-FFF2-40B4-BE49-F238E27FC236}">
                <a16:creationId xmlns:a16="http://schemas.microsoft.com/office/drawing/2014/main" id="{065716F8-2B85-104B-81F2-1C88224110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10" y="5011037"/>
            <a:ext cx="2967359" cy="706514"/>
          </a:xfrm>
          <a:prstGeom prst="rect">
            <a:avLst/>
          </a:prstGeom>
        </p:spPr>
      </p:pic>
    </p:spTree>
    <p:extLst>
      <p:ext uri="{BB962C8B-B14F-4D97-AF65-F5344CB8AC3E}">
        <p14:creationId xmlns:p14="http://schemas.microsoft.com/office/powerpoint/2010/main" val="4163715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Generic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8CFFD1-D744-6341-B479-8A9597CD1566}"/>
              </a:ext>
            </a:extLst>
          </p:cNvPr>
          <p:cNvSpPr/>
          <p:nvPr userDrawn="1"/>
        </p:nvSpPr>
        <p:spPr>
          <a:xfrm>
            <a:off x="0" y="0"/>
            <a:ext cx="50090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2E6D2C0-98A5-D74F-A116-60D2CBAA1237}"/>
              </a:ext>
            </a:extLst>
          </p:cNvPr>
          <p:cNvPicPr>
            <a:picLocks noChangeAspect="1"/>
          </p:cNvPicPr>
          <p:nvPr userDrawn="1"/>
        </p:nvPicPr>
        <p:blipFill rotWithShape="1">
          <a:blip r:embed="rId2"/>
          <a:srcRect t="73843" r="35091"/>
          <a:stretch/>
        </p:blipFill>
        <p:spPr>
          <a:xfrm>
            <a:off x="745806" y="127000"/>
            <a:ext cx="3627121" cy="1009848"/>
          </a:xfrm>
          <a:prstGeom prst="rect">
            <a:avLst/>
          </a:prstGeom>
        </p:spPr>
      </p:pic>
      <p:sp>
        <p:nvSpPr>
          <p:cNvPr id="14" name="Title 1">
            <a:extLst>
              <a:ext uri="{FF2B5EF4-FFF2-40B4-BE49-F238E27FC236}">
                <a16:creationId xmlns:a16="http://schemas.microsoft.com/office/drawing/2014/main" id="{DF76A9DE-3821-F94F-A35A-9C3F15A51603}"/>
              </a:ext>
            </a:extLst>
          </p:cNvPr>
          <p:cNvSpPr>
            <a:spLocks noGrp="1"/>
          </p:cNvSpPr>
          <p:nvPr>
            <p:ph type="ctrTitle" hasCustomPrompt="1"/>
          </p:nvPr>
        </p:nvSpPr>
        <p:spPr>
          <a:xfrm>
            <a:off x="745805" y="1649356"/>
            <a:ext cx="3627121" cy="1122419"/>
          </a:xfrm>
          <a:prstGeom prst="rect">
            <a:avLst/>
          </a:prstGeom>
        </p:spPr>
        <p:txBody>
          <a:bodyPr anchor="t"/>
          <a:lstStyle>
            <a:lvl1pPr algn="l">
              <a:lnSpc>
                <a:spcPct val="80000"/>
              </a:lnSpc>
              <a:defRPr sz="4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a:t>
            </a:r>
            <a:br>
              <a:rPr lang="en-US" dirty="0"/>
            </a:br>
            <a:r>
              <a:rPr lang="en-US" dirty="0"/>
              <a:t>presentation</a:t>
            </a:r>
          </a:p>
        </p:txBody>
      </p:sp>
      <p:sp>
        <p:nvSpPr>
          <p:cNvPr id="16" name="Subtitle 2">
            <a:extLst>
              <a:ext uri="{FF2B5EF4-FFF2-40B4-BE49-F238E27FC236}">
                <a16:creationId xmlns:a16="http://schemas.microsoft.com/office/drawing/2014/main" id="{92486C5F-4FB3-EE41-9A1D-835719DE752E}"/>
              </a:ext>
            </a:extLst>
          </p:cNvPr>
          <p:cNvSpPr txBox="1">
            <a:spLocks/>
          </p:cNvSpPr>
          <p:nvPr userDrawn="1"/>
        </p:nvSpPr>
        <p:spPr>
          <a:xfrm>
            <a:off x="5009015" y="4223821"/>
            <a:ext cx="4134985"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ctr"/>
            <a:r>
              <a:rPr lang="en-US" sz="2000" b="0" i="0" dirty="0">
                <a:solidFill>
                  <a:schemeClr val="tx1"/>
                </a:solidFill>
                <a:latin typeface="Arial" panose="020B0604020202020204" pitchFamily="34" charset="0"/>
                <a:ea typeface="Arial" charset="0"/>
                <a:cs typeface="Arial" panose="020B0604020202020204" pitchFamily="34" charset="0"/>
              </a:rPr>
              <a:t>excella.com  </a:t>
            </a:r>
            <a:r>
              <a:rPr lang="en-US" sz="2000" b="0" i="0" dirty="0">
                <a:solidFill>
                  <a:schemeClr val="bg2"/>
                </a:solidFill>
                <a:latin typeface="Arial" panose="020B0604020202020204" pitchFamily="34" charset="0"/>
                <a:ea typeface="Arial" charset="0"/>
                <a:cs typeface="Arial" panose="020B0604020202020204" pitchFamily="34" charset="0"/>
              </a:rPr>
              <a:t>|</a:t>
            </a:r>
            <a:r>
              <a:rPr lang="en-US" sz="2000" b="0" i="0" dirty="0">
                <a:solidFill>
                  <a:schemeClr val="tx1"/>
                </a:solidFill>
                <a:latin typeface="Arial" panose="020B0604020202020204" pitchFamily="34" charset="0"/>
                <a:ea typeface="Arial" charset="0"/>
                <a:cs typeface="Arial" panose="020B0604020202020204" pitchFamily="34" charset="0"/>
              </a:rPr>
              <a:t>  @excellaco</a:t>
            </a:r>
          </a:p>
        </p:txBody>
      </p:sp>
      <p:sp>
        <p:nvSpPr>
          <p:cNvPr id="17" name="Rounded Rectangle 16">
            <a:extLst>
              <a:ext uri="{FF2B5EF4-FFF2-40B4-BE49-F238E27FC236}">
                <a16:creationId xmlns:a16="http://schemas.microsoft.com/office/drawing/2014/main" id="{132BB4BA-677C-B949-9965-52F077D9A0B9}"/>
              </a:ext>
            </a:extLst>
          </p:cNvPr>
          <p:cNvSpPr/>
          <p:nvPr userDrawn="1"/>
        </p:nvSpPr>
        <p:spPr>
          <a:xfrm>
            <a:off x="745806" y="3335060"/>
            <a:ext cx="100584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7CC1AE44-C675-A644-9FE0-3E3E1DE1D55D}"/>
              </a:ext>
            </a:extLst>
          </p:cNvPr>
          <p:cNvPicPr>
            <a:picLocks noChangeAspect="1"/>
          </p:cNvPicPr>
          <p:nvPr userDrawn="1"/>
        </p:nvPicPr>
        <p:blipFill rotWithShape="1">
          <a:blip r:embed="rId2"/>
          <a:srcRect t="1" r="35091" b="56493"/>
          <a:stretch/>
        </p:blipFill>
        <p:spPr>
          <a:xfrm>
            <a:off x="745806" y="4924288"/>
            <a:ext cx="3627121" cy="1679712"/>
          </a:xfrm>
          <a:prstGeom prst="rect">
            <a:avLst/>
          </a:prstGeom>
        </p:spPr>
      </p:pic>
      <p:sp>
        <p:nvSpPr>
          <p:cNvPr id="19" name="Subtitle 2">
            <a:extLst>
              <a:ext uri="{FF2B5EF4-FFF2-40B4-BE49-F238E27FC236}">
                <a16:creationId xmlns:a16="http://schemas.microsoft.com/office/drawing/2014/main" id="{5E4B18E6-B68B-A149-8656-735379ECF777}"/>
              </a:ext>
            </a:extLst>
          </p:cNvPr>
          <p:cNvSpPr>
            <a:spLocks noGrp="1"/>
          </p:cNvSpPr>
          <p:nvPr>
            <p:ph type="subTitle" idx="1" hasCustomPrompt="1"/>
          </p:nvPr>
        </p:nvSpPr>
        <p:spPr>
          <a:xfrm>
            <a:off x="745806" y="3990943"/>
            <a:ext cx="3627121" cy="542154"/>
          </a:xfrm>
          <a:prstGeom prst="rect">
            <a:avLst/>
          </a:prstGeom>
        </p:spPr>
        <p:txBody>
          <a:bodyPr/>
          <a:lstStyle>
            <a:lvl1pPr marL="0" indent="0" algn="l">
              <a:buNone/>
              <a:defRPr sz="32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pic>
        <p:nvPicPr>
          <p:cNvPr id="20" name="Picture 19">
            <a:extLst>
              <a:ext uri="{FF2B5EF4-FFF2-40B4-BE49-F238E27FC236}">
                <a16:creationId xmlns:a16="http://schemas.microsoft.com/office/drawing/2014/main" id="{38CBD189-4E10-F94C-8DDD-F144B1684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3905" y="2119379"/>
            <a:ext cx="2895819" cy="2413718"/>
          </a:xfrm>
          <a:prstGeom prst="rect">
            <a:avLst/>
          </a:prstGeom>
        </p:spPr>
      </p:pic>
    </p:spTree>
    <p:extLst>
      <p:ext uri="{BB962C8B-B14F-4D97-AF65-F5344CB8AC3E}">
        <p14:creationId xmlns:p14="http://schemas.microsoft.com/office/powerpoint/2010/main" val="2651521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evelopement Title slide o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B6AA33-8CDF-9A41-80DD-EF9D8AC35403}"/>
              </a:ext>
            </a:extLst>
          </p:cNvPr>
          <p:cNvSpPr>
            <a:spLocks noGrp="1"/>
          </p:cNvSpPr>
          <p:nvPr>
            <p:ph type="ctrTitle" hasCustomPrompt="1"/>
          </p:nvPr>
        </p:nvSpPr>
        <p:spPr>
          <a:xfrm>
            <a:off x="1044213" y="657479"/>
            <a:ext cx="5138274" cy="1650492"/>
          </a:xfrm>
          <a:prstGeom prst="rect">
            <a:avLst/>
          </a:prstGeom>
        </p:spPr>
        <p:txBody>
          <a:bodyPr anchor="t"/>
          <a:lstStyle>
            <a:lvl1pPr algn="l">
              <a:lnSpc>
                <a:spcPct val="80000"/>
              </a:lnSpc>
              <a:defRPr sz="54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a:t>
            </a:r>
            <a:br>
              <a:rPr lang="en-US" dirty="0"/>
            </a:br>
            <a:r>
              <a:rPr lang="en-US" dirty="0"/>
              <a:t>Presentation</a:t>
            </a:r>
          </a:p>
        </p:txBody>
      </p:sp>
      <p:sp>
        <p:nvSpPr>
          <p:cNvPr id="9" name="Subtitle 2">
            <a:extLst>
              <a:ext uri="{FF2B5EF4-FFF2-40B4-BE49-F238E27FC236}">
                <a16:creationId xmlns:a16="http://schemas.microsoft.com/office/drawing/2014/main" id="{26B40FFB-DBB5-FC41-8A0E-9FF1E8717D86}"/>
              </a:ext>
            </a:extLst>
          </p:cNvPr>
          <p:cNvSpPr>
            <a:spLocks noGrp="1"/>
          </p:cNvSpPr>
          <p:nvPr>
            <p:ph type="subTitle" idx="1" hasCustomPrompt="1"/>
          </p:nvPr>
        </p:nvSpPr>
        <p:spPr>
          <a:xfrm>
            <a:off x="1044213" y="2062857"/>
            <a:ext cx="6411685" cy="542154"/>
          </a:xfrm>
          <a:prstGeom prst="rect">
            <a:avLst/>
          </a:prstGeom>
        </p:spPr>
        <p:txBody>
          <a:bodyPr/>
          <a:lstStyle>
            <a:lvl1pPr marL="0" indent="0" algn="l">
              <a:buNone/>
              <a:defRPr sz="32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pic>
        <p:nvPicPr>
          <p:cNvPr id="10" name="Picture 9">
            <a:extLst>
              <a:ext uri="{FF2B5EF4-FFF2-40B4-BE49-F238E27FC236}">
                <a16:creationId xmlns:a16="http://schemas.microsoft.com/office/drawing/2014/main" id="{AA95FBF4-23DB-374F-88EF-D1FFC41165F3}"/>
              </a:ext>
            </a:extLst>
          </p:cNvPr>
          <p:cNvPicPr>
            <a:picLocks noChangeAspect="1"/>
          </p:cNvPicPr>
          <p:nvPr userDrawn="1"/>
        </p:nvPicPr>
        <p:blipFill rotWithShape="1">
          <a:blip r:embed="rId2"/>
          <a:srcRect l="38408" r="-1" b="9113"/>
          <a:stretch/>
        </p:blipFill>
        <p:spPr>
          <a:xfrm>
            <a:off x="0" y="3272909"/>
            <a:ext cx="5961247" cy="3585092"/>
          </a:xfrm>
          <a:prstGeom prst="rect">
            <a:avLst/>
          </a:prstGeom>
        </p:spPr>
      </p:pic>
      <p:sp>
        <p:nvSpPr>
          <p:cNvPr id="11" name="Subtitle 2">
            <a:extLst>
              <a:ext uri="{FF2B5EF4-FFF2-40B4-BE49-F238E27FC236}">
                <a16:creationId xmlns:a16="http://schemas.microsoft.com/office/drawing/2014/main" id="{A3948197-7972-3A4A-B7B4-46226D2161FE}"/>
              </a:ext>
            </a:extLst>
          </p:cNvPr>
          <p:cNvSpPr txBox="1">
            <a:spLocks/>
          </p:cNvSpPr>
          <p:nvPr userDrawn="1"/>
        </p:nvSpPr>
        <p:spPr>
          <a:xfrm>
            <a:off x="5046221" y="5049656"/>
            <a:ext cx="5551714"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2400" b="0" i="0" dirty="0">
                <a:solidFill>
                  <a:schemeClr val="tx1"/>
                </a:solidFill>
                <a:latin typeface="Arial" panose="020B0604020202020204" pitchFamily="34" charset="0"/>
                <a:ea typeface="Arial" charset="0"/>
                <a:cs typeface="Arial" panose="020B0604020202020204" pitchFamily="34" charset="0"/>
              </a:rPr>
              <a:t>excella.com </a:t>
            </a:r>
            <a:r>
              <a:rPr lang="en-US" sz="2400" b="0" i="0" dirty="0">
                <a:solidFill>
                  <a:schemeClr val="bg2"/>
                </a:solidFill>
                <a:latin typeface="Arial" panose="020B0604020202020204" pitchFamily="34" charset="0"/>
                <a:ea typeface="Arial" charset="0"/>
                <a:cs typeface="Arial" panose="020B0604020202020204" pitchFamily="34" charset="0"/>
              </a:rPr>
              <a:t> |  </a:t>
            </a:r>
            <a:r>
              <a:rPr lang="en-US" sz="2400" b="0" i="0" dirty="0">
                <a:solidFill>
                  <a:schemeClr val="tx1"/>
                </a:solidFill>
                <a:latin typeface="Arial" panose="020B0604020202020204" pitchFamily="34" charset="0"/>
                <a:ea typeface="Arial" charset="0"/>
                <a:cs typeface="Arial" panose="020B0604020202020204" pitchFamily="34" charset="0"/>
              </a:rPr>
              <a:t>@excellaco</a:t>
            </a:r>
          </a:p>
        </p:txBody>
      </p:sp>
      <p:pic>
        <p:nvPicPr>
          <p:cNvPr id="12" name="Picture 11">
            <a:extLst>
              <a:ext uri="{FF2B5EF4-FFF2-40B4-BE49-F238E27FC236}">
                <a16:creationId xmlns:a16="http://schemas.microsoft.com/office/drawing/2014/main" id="{7E1748E8-AEE9-2C40-8EDF-47F3FE206B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4177" y="4346503"/>
            <a:ext cx="2967359" cy="706514"/>
          </a:xfrm>
          <a:prstGeom prst="rect">
            <a:avLst/>
          </a:prstGeom>
        </p:spPr>
      </p:pic>
    </p:spTree>
    <p:extLst>
      <p:ext uri="{BB962C8B-B14F-4D97-AF65-F5344CB8AC3E}">
        <p14:creationId xmlns:p14="http://schemas.microsoft.com/office/powerpoint/2010/main" val="3896245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mple section slide_No descri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0ACF5A-6FD5-3440-80EB-AF97F5FF2B71}"/>
              </a:ext>
            </a:extLst>
          </p:cNvPr>
          <p:cNvSpPr/>
          <p:nvPr userDrawn="1"/>
        </p:nvSpPr>
        <p:spPr>
          <a:xfrm>
            <a:off x="-1" y="0"/>
            <a:ext cx="9144001" cy="6885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Content Placeholder 11">
            <a:extLst>
              <a:ext uri="{FF2B5EF4-FFF2-40B4-BE49-F238E27FC236}">
                <a16:creationId xmlns:a16="http://schemas.microsoft.com/office/drawing/2014/main" id="{AACA63E9-7E10-5C41-B05D-26D5FBFD0A03}"/>
              </a:ext>
            </a:extLst>
          </p:cNvPr>
          <p:cNvSpPr>
            <a:spLocks noGrp="1"/>
          </p:cNvSpPr>
          <p:nvPr>
            <p:ph sz="quarter" idx="10" hasCustomPrompt="1"/>
          </p:nvPr>
        </p:nvSpPr>
        <p:spPr>
          <a:xfrm>
            <a:off x="1" y="2729592"/>
            <a:ext cx="9144000" cy="1894568"/>
          </a:xfrm>
          <a:prstGeom prst="rect">
            <a:avLst/>
          </a:prstGeom>
        </p:spPr>
        <p:txBody>
          <a:bodyPr/>
          <a:lstStyle>
            <a:lvl1pPr marL="0" indent="0" algn="ctr" defTabSz="914400" rtl="0" eaLnBrk="1" latinLnBrk="0" hangingPunct="1">
              <a:lnSpc>
                <a:spcPct val="90000"/>
              </a:lnSpc>
              <a:spcBef>
                <a:spcPct val="0"/>
              </a:spcBef>
              <a:buNone/>
              <a:defRPr lang="en-US" sz="6000" b="1" i="0"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a:t>
            </a:r>
            <a:br>
              <a:rPr lang="en-US" dirty="0"/>
            </a:br>
            <a:r>
              <a:rPr lang="en-US" dirty="0"/>
              <a:t>Master title style</a:t>
            </a:r>
          </a:p>
        </p:txBody>
      </p:sp>
      <p:pic>
        <p:nvPicPr>
          <p:cNvPr id="17" name="Picture 16">
            <a:extLst>
              <a:ext uri="{FF2B5EF4-FFF2-40B4-BE49-F238E27FC236}">
                <a16:creationId xmlns:a16="http://schemas.microsoft.com/office/drawing/2014/main" id="{CC84CC44-2404-DD4F-A193-DD3431F675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61074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and description _ Indig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C1A038-C32B-8542-B38C-AF5C1AE54FC8}"/>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781082F-0249-FD40-A880-67A8DD196276}"/>
              </a:ext>
            </a:extLst>
          </p:cNvPr>
          <p:cNvSpPr>
            <a:spLocks noGrp="1"/>
          </p:cNvSpPr>
          <p:nvPr>
            <p:ph type="title" hasCustomPrompt="1"/>
          </p:nvPr>
        </p:nvSpPr>
        <p:spPr>
          <a:xfrm>
            <a:off x="1" y="1919568"/>
            <a:ext cx="9144000" cy="1882548"/>
          </a:xfrm>
          <a:prstGeom prst="rect">
            <a:avLst/>
          </a:prstGeom>
        </p:spPr>
        <p:txBody>
          <a:bodyPr anchor="t"/>
          <a:lstStyle>
            <a:lvl1pPr algn="ctr">
              <a:defRPr sz="6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15" name="Text Placeholder 2">
            <a:extLst>
              <a:ext uri="{FF2B5EF4-FFF2-40B4-BE49-F238E27FC236}">
                <a16:creationId xmlns:a16="http://schemas.microsoft.com/office/drawing/2014/main" id="{E3F1E465-2CB2-224C-ADC5-8429C306DD53}"/>
              </a:ext>
            </a:extLst>
          </p:cNvPr>
          <p:cNvSpPr>
            <a:spLocks noGrp="1"/>
          </p:cNvSpPr>
          <p:nvPr>
            <p:ph type="body" idx="1"/>
          </p:nvPr>
        </p:nvSpPr>
        <p:spPr>
          <a:xfrm>
            <a:off x="1" y="4407181"/>
            <a:ext cx="9144000" cy="749979"/>
          </a:xfrm>
          <a:prstGeom prst="rect">
            <a:avLst/>
          </a:prstGeom>
        </p:spPr>
        <p:txBody>
          <a:bodyPr/>
          <a:lstStyle>
            <a:lvl1pPr marL="0" indent="0" algn="ctr">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6" name="Straight Connector 15">
            <a:extLst>
              <a:ext uri="{FF2B5EF4-FFF2-40B4-BE49-F238E27FC236}">
                <a16:creationId xmlns:a16="http://schemas.microsoft.com/office/drawing/2014/main" id="{BEFE434D-2449-AA4B-869A-EB4824BADBE8}"/>
              </a:ext>
            </a:extLst>
          </p:cNvPr>
          <p:cNvCxnSpPr/>
          <p:nvPr userDrawn="1"/>
        </p:nvCxnSpPr>
        <p:spPr>
          <a:xfrm>
            <a:off x="4160521" y="4079474"/>
            <a:ext cx="82296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D300544-836B-8B4B-AA0E-FE15F45881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094459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and description _ re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6559F59-811A-154F-AEF8-ECBECA8B8FDF}"/>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itle 1">
            <a:extLst>
              <a:ext uri="{FF2B5EF4-FFF2-40B4-BE49-F238E27FC236}">
                <a16:creationId xmlns:a16="http://schemas.microsoft.com/office/drawing/2014/main" id="{E7730B57-5230-A342-A535-A19FDB2077B9}"/>
              </a:ext>
            </a:extLst>
          </p:cNvPr>
          <p:cNvSpPr>
            <a:spLocks noGrp="1"/>
          </p:cNvSpPr>
          <p:nvPr>
            <p:ph type="title" hasCustomPrompt="1"/>
          </p:nvPr>
        </p:nvSpPr>
        <p:spPr>
          <a:xfrm>
            <a:off x="1" y="1919568"/>
            <a:ext cx="9144000" cy="1882548"/>
          </a:xfrm>
          <a:prstGeom prst="rect">
            <a:avLst/>
          </a:prstGeom>
        </p:spPr>
        <p:txBody>
          <a:bodyPr anchor="t"/>
          <a:lstStyle>
            <a:lvl1pPr algn="ctr">
              <a:defRPr sz="6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2" name="Text Placeholder 2">
            <a:extLst>
              <a:ext uri="{FF2B5EF4-FFF2-40B4-BE49-F238E27FC236}">
                <a16:creationId xmlns:a16="http://schemas.microsoft.com/office/drawing/2014/main" id="{1F2C0DE5-CD36-C349-8CF2-FFA1A45BEF59}"/>
              </a:ext>
            </a:extLst>
          </p:cNvPr>
          <p:cNvSpPr>
            <a:spLocks noGrp="1"/>
          </p:cNvSpPr>
          <p:nvPr>
            <p:ph type="body" idx="1"/>
          </p:nvPr>
        </p:nvSpPr>
        <p:spPr>
          <a:xfrm>
            <a:off x="1" y="4407181"/>
            <a:ext cx="9144000" cy="749979"/>
          </a:xfrm>
          <a:prstGeom prst="rect">
            <a:avLst/>
          </a:prstGeom>
        </p:spPr>
        <p:txBody>
          <a:bodyPr/>
          <a:lstStyle>
            <a:lvl1pPr marL="0" indent="0" algn="ctr">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33" name="Straight Connector 32">
            <a:extLst>
              <a:ext uri="{FF2B5EF4-FFF2-40B4-BE49-F238E27FC236}">
                <a16:creationId xmlns:a16="http://schemas.microsoft.com/office/drawing/2014/main" id="{53601306-2FBF-B645-B86C-EE69156CB4FD}"/>
              </a:ext>
            </a:extLst>
          </p:cNvPr>
          <p:cNvCxnSpPr/>
          <p:nvPr userDrawn="1"/>
        </p:nvCxnSpPr>
        <p:spPr>
          <a:xfrm>
            <a:off x="4160521" y="4079474"/>
            <a:ext cx="82296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F7E76514-BF8F-4343-B823-4AAC640366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5425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and description _ charcoal">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22BDFB4-6CD9-844C-9811-EE3A7A4417CC}"/>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itle 1">
            <a:extLst>
              <a:ext uri="{FF2B5EF4-FFF2-40B4-BE49-F238E27FC236}">
                <a16:creationId xmlns:a16="http://schemas.microsoft.com/office/drawing/2014/main" id="{6FAC5730-98A4-214F-ADA9-38D7CB8AD845}"/>
              </a:ext>
            </a:extLst>
          </p:cNvPr>
          <p:cNvSpPr>
            <a:spLocks noGrp="1"/>
          </p:cNvSpPr>
          <p:nvPr>
            <p:ph type="title" hasCustomPrompt="1"/>
          </p:nvPr>
        </p:nvSpPr>
        <p:spPr>
          <a:xfrm>
            <a:off x="1" y="1919568"/>
            <a:ext cx="9144000" cy="1882548"/>
          </a:xfrm>
          <a:prstGeom prst="rect">
            <a:avLst/>
          </a:prstGeom>
        </p:spPr>
        <p:txBody>
          <a:bodyPr anchor="t"/>
          <a:lstStyle>
            <a:lvl1pPr algn="ctr">
              <a:defRPr sz="6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2" name="Text Placeholder 2">
            <a:extLst>
              <a:ext uri="{FF2B5EF4-FFF2-40B4-BE49-F238E27FC236}">
                <a16:creationId xmlns:a16="http://schemas.microsoft.com/office/drawing/2014/main" id="{7B22AF3F-2C5E-E64E-B1AB-EFF3A78E8114}"/>
              </a:ext>
            </a:extLst>
          </p:cNvPr>
          <p:cNvSpPr>
            <a:spLocks noGrp="1"/>
          </p:cNvSpPr>
          <p:nvPr>
            <p:ph type="body" idx="1"/>
          </p:nvPr>
        </p:nvSpPr>
        <p:spPr>
          <a:xfrm>
            <a:off x="1" y="4407181"/>
            <a:ext cx="9144000" cy="749979"/>
          </a:xfrm>
          <a:prstGeom prst="rect">
            <a:avLst/>
          </a:prstGeom>
        </p:spPr>
        <p:txBody>
          <a:bodyPr/>
          <a:lstStyle>
            <a:lvl1pPr marL="0" indent="0" algn="ctr">
              <a:buNone/>
              <a:defRPr sz="32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33" name="Straight Connector 32">
            <a:extLst>
              <a:ext uri="{FF2B5EF4-FFF2-40B4-BE49-F238E27FC236}">
                <a16:creationId xmlns:a16="http://schemas.microsoft.com/office/drawing/2014/main" id="{21C7B4A6-505E-C342-A430-9D30561088E6}"/>
              </a:ext>
            </a:extLst>
          </p:cNvPr>
          <p:cNvCxnSpPr/>
          <p:nvPr userDrawn="1"/>
        </p:nvCxnSpPr>
        <p:spPr>
          <a:xfrm>
            <a:off x="4160521" y="4079474"/>
            <a:ext cx="82296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4A16B6B-92B6-E546-A759-1DE723F43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85188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5519" r="13339" b="17079"/>
          <a:stretch/>
        </p:blipFill>
        <p:spPr>
          <a:xfrm>
            <a:off x="703069" y="0"/>
            <a:ext cx="8440931" cy="6858000"/>
          </a:xfrm>
          <a:prstGeom prst="rect">
            <a:avLst/>
          </a:prstGeom>
        </p:spPr>
      </p:pic>
      <p:sp>
        <p:nvSpPr>
          <p:cNvPr id="2" name="Freeform 1"/>
          <p:cNvSpPr/>
          <p:nvPr/>
        </p:nvSpPr>
        <p:spPr>
          <a:xfrm>
            <a:off x="-674176" y="-542441"/>
            <a:ext cx="5986220" cy="7997126"/>
          </a:xfrm>
          <a:custGeom>
            <a:avLst/>
            <a:gdLst>
              <a:gd name="connsiteX0" fmla="*/ 7594170 w 7981627"/>
              <a:gd name="connsiteY0" fmla="*/ 418455 h 7997126"/>
              <a:gd name="connsiteX1" fmla="*/ 7981627 w 7981627"/>
              <a:gd name="connsiteY1" fmla="*/ 2169763 h 7997126"/>
              <a:gd name="connsiteX2" fmla="*/ 7206712 w 7981627"/>
              <a:gd name="connsiteY2" fmla="*/ 4045058 h 7997126"/>
              <a:gd name="connsiteX3" fmla="*/ 6044339 w 7981627"/>
              <a:gd name="connsiteY3" fmla="*/ 7997126 h 7997126"/>
              <a:gd name="connsiteX4" fmla="*/ 0 w 7981627"/>
              <a:gd name="connsiteY4" fmla="*/ 7919634 h 7997126"/>
              <a:gd name="connsiteX5" fmla="*/ 92990 w 7981627"/>
              <a:gd name="connsiteY5" fmla="*/ 0 h 7997126"/>
              <a:gd name="connsiteX6" fmla="*/ 7594170 w 7981627"/>
              <a:gd name="connsiteY6" fmla="*/ 418455 h 799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1627" h="7997126">
                <a:moveTo>
                  <a:pt x="7594170" y="418455"/>
                </a:moveTo>
                <a:lnTo>
                  <a:pt x="7981627" y="2169763"/>
                </a:lnTo>
                <a:lnTo>
                  <a:pt x="7206712" y="4045058"/>
                </a:lnTo>
                <a:lnTo>
                  <a:pt x="6044339" y="7997126"/>
                </a:lnTo>
                <a:lnTo>
                  <a:pt x="0" y="7919634"/>
                </a:lnTo>
                <a:lnTo>
                  <a:pt x="92990" y="0"/>
                </a:lnTo>
                <a:lnTo>
                  <a:pt x="7594170" y="418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p:cNvSpPr>
            <a:spLocks noGrp="1"/>
          </p:cNvSpPr>
          <p:nvPr>
            <p:ph type="ctrTitle" hasCustomPrompt="1"/>
          </p:nvPr>
        </p:nvSpPr>
        <p:spPr>
          <a:xfrm>
            <a:off x="703070" y="1066007"/>
            <a:ext cx="3873137" cy="1446076"/>
          </a:xfrm>
          <a:prstGeom prst="rect">
            <a:avLst/>
          </a:prstGeom>
        </p:spPr>
        <p:txBody>
          <a:bodyPr anchor="t"/>
          <a:lstStyle>
            <a:lvl1pPr algn="l">
              <a:lnSpc>
                <a:spcPct val="80000"/>
              </a:lnSpc>
              <a:defRPr sz="4500" b="1" i="0">
                <a:latin typeface="Arial" charset="0"/>
                <a:ea typeface="Arial" charset="0"/>
                <a:cs typeface="Arial" charset="0"/>
              </a:defRPr>
            </a:lvl1pPr>
          </a:lstStyle>
          <a:p>
            <a:r>
              <a:rPr lang="en-US" dirty="0"/>
              <a:t>Title of</a:t>
            </a:r>
            <a:br>
              <a:rPr lang="en-US" dirty="0"/>
            </a:br>
            <a:r>
              <a:rPr lang="en-US" dirty="0"/>
              <a:t>Presentation</a:t>
            </a:r>
          </a:p>
        </p:txBody>
      </p:sp>
      <p:sp>
        <p:nvSpPr>
          <p:cNvPr id="7" name="TextBox 6"/>
          <p:cNvSpPr txBox="1"/>
          <p:nvPr/>
        </p:nvSpPr>
        <p:spPr>
          <a:xfrm>
            <a:off x="8610601" y="3698240"/>
            <a:ext cx="184731" cy="300082"/>
          </a:xfrm>
          <a:prstGeom prst="rect">
            <a:avLst/>
          </a:prstGeom>
          <a:noFill/>
        </p:spPr>
        <p:txBody>
          <a:bodyPr wrap="none" rtlCol="0">
            <a:spAutoFit/>
          </a:bodyPr>
          <a:lstStyle/>
          <a:p>
            <a:endParaRPr lang="en-US" sz="1350" dirty="0"/>
          </a:p>
        </p:txBody>
      </p:sp>
      <p:sp>
        <p:nvSpPr>
          <p:cNvPr id="8" name="Rounded Rectangle 7"/>
          <p:cNvSpPr/>
          <p:nvPr/>
        </p:nvSpPr>
        <p:spPr>
          <a:xfrm>
            <a:off x="782583" y="2791413"/>
            <a:ext cx="75438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ubtitle 2"/>
          <p:cNvSpPr>
            <a:spLocks noGrp="1"/>
          </p:cNvSpPr>
          <p:nvPr>
            <p:ph type="subTitle" idx="1" hasCustomPrompt="1"/>
          </p:nvPr>
        </p:nvSpPr>
        <p:spPr>
          <a:xfrm>
            <a:off x="703069" y="3139892"/>
            <a:ext cx="4808764" cy="542154"/>
          </a:xfrm>
          <a:prstGeom prst="rect">
            <a:avLst/>
          </a:prstGeom>
        </p:spPr>
        <p:txBody>
          <a:bodyPr/>
          <a:lstStyle>
            <a:lvl1pPr marL="0" indent="0" algn="l">
              <a:buNone/>
              <a:defRPr sz="2400" b="0" i="0" baseline="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sp>
        <p:nvSpPr>
          <p:cNvPr id="12" name="Subtitle 2"/>
          <p:cNvSpPr txBox="1">
            <a:spLocks/>
          </p:cNvSpPr>
          <p:nvPr/>
        </p:nvSpPr>
        <p:spPr>
          <a:xfrm>
            <a:off x="635335" y="5660272"/>
            <a:ext cx="4163786"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800" b="0" i="0" dirty="0">
                <a:solidFill>
                  <a:schemeClr val="tx1"/>
                </a:solidFill>
                <a:latin typeface="Arial" charset="0"/>
                <a:ea typeface="Arial" charset="0"/>
                <a:cs typeface="Arial" charset="0"/>
              </a:rPr>
              <a:t>excella.com  </a:t>
            </a:r>
            <a:r>
              <a:rPr lang="en-US" sz="1800" b="0" i="0" dirty="0">
                <a:solidFill>
                  <a:schemeClr val="bg2"/>
                </a:solidFill>
                <a:latin typeface="Arial" charset="0"/>
                <a:ea typeface="Arial" charset="0"/>
                <a:cs typeface="Arial" charset="0"/>
              </a:rPr>
              <a:t>|</a:t>
            </a:r>
            <a:r>
              <a:rPr lang="en-US" sz="1800" b="0" i="0" dirty="0">
                <a:solidFill>
                  <a:schemeClr val="tx1"/>
                </a:solidFill>
                <a:latin typeface="Arial" charset="0"/>
                <a:ea typeface="Arial" charset="0"/>
                <a:cs typeface="Arial" charset="0"/>
              </a:rPr>
              <a:t>  @excellaco</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08" y="5011037"/>
            <a:ext cx="2225519" cy="706514"/>
          </a:xfrm>
          <a:prstGeom prst="rect">
            <a:avLst/>
          </a:prstGeom>
        </p:spPr>
      </p:pic>
      <p:pic>
        <p:nvPicPr>
          <p:cNvPr id="11" name="Picture 10">
            <a:extLst>
              <a:ext uri="{FF2B5EF4-FFF2-40B4-BE49-F238E27FC236}">
                <a16:creationId xmlns:a16="http://schemas.microsoft.com/office/drawing/2014/main" id="{9DEF74FA-7F3B-4EBE-85CB-316A51A357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177" t="35519" r="19316" b="17079"/>
          <a:stretch/>
        </p:blipFill>
        <p:spPr>
          <a:xfrm>
            <a:off x="2714625" y="11220"/>
            <a:ext cx="6429375" cy="6858000"/>
          </a:xfrm>
          <a:prstGeom prst="rect">
            <a:avLst/>
          </a:prstGeom>
        </p:spPr>
      </p:pic>
      <p:sp>
        <p:nvSpPr>
          <p:cNvPr id="14" name="Freeform 13">
            <a:extLst>
              <a:ext uri="{FF2B5EF4-FFF2-40B4-BE49-F238E27FC236}">
                <a16:creationId xmlns:a16="http://schemas.microsoft.com/office/drawing/2014/main" id="{7A1C5D83-A3C7-42D5-97CC-D327E6C6D178}"/>
              </a:ext>
            </a:extLst>
          </p:cNvPr>
          <p:cNvSpPr/>
          <p:nvPr userDrawn="1"/>
        </p:nvSpPr>
        <p:spPr>
          <a:xfrm>
            <a:off x="1107" y="-38261"/>
            <a:ext cx="6602762" cy="6915392"/>
          </a:xfrm>
          <a:custGeom>
            <a:avLst/>
            <a:gdLst>
              <a:gd name="connsiteX0" fmla="*/ 7594170 w 7981627"/>
              <a:gd name="connsiteY0" fmla="*/ 418455 h 7997126"/>
              <a:gd name="connsiteX1" fmla="*/ 7981627 w 7981627"/>
              <a:gd name="connsiteY1" fmla="*/ 2169763 h 7997126"/>
              <a:gd name="connsiteX2" fmla="*/ 7206712 w 7981627"/>
              <a:gd name="connsiteY2" fmla="*/ 4045058 h 7997126"/>
              <a:gd name="connsiteX3" fmla="*/ 6044339 w 7981627"/>
              <a:gd name="connsiteY3" fmla="*/ 7997126 h 7997126"/>
              <a:gd name="connsiteX4" fmla="*/ 0 w 7981627"/>
              <a:gd name="connsiteY4" fmla="*/ 7919634 h 7997126"/>
              <a:gd name="connsiteX5" fmla="*/ 92990 w 7981627"/>
              <a:gd name="connsiteY5" fmla="*/ 0 h 7997126"/>
              <a:gd name="connsiteX6" fmla="*/ 7594170 w 7981627"/>
              <a:gd name="connsiteY6" fmla="*/ 418455 h 7997126"/>
              <a:gd name="connsiteX0" fmla="*/ 7594170 w 7981627"/>
              <a:gd name="connsiteY0" fmla="*/ 0 h 7578671"/>
              <a:gd name="connsiteX1" fmla="*/ 7981627 w 7981627"/>
              <a:gd name="connsiteY1" fmla="*/ 1751308 h 7578671"/>
              <a:gd name="connsiteX2" fmla="*/ 7206712 w 7981627"/>
              <a:gd name="connsiteY2" fmla="*/ 3626603 h 7578671"/>
              <a:gd name="connsiteX3" fmla="*/ 6044339 w 7981627"/>
              <a:gd name="connsiteY3" fmla="*/ 7578671 h 7578671"/>
              <a:gd name="connsiteX4" fmla="*/ 0 w 7981627"/>
              <a:gd name="connsiteY4" fmla="*/ 7501179 h 7578671"/>
              <a:gd name="connsiteX5" fmla="*/ 2607590 w 7981627"/>
              <a:gd name="connsiteY5" fmla="*/ 1224608 h 7578671"/>
              <a:gd name="connsiteX6" fmla="*/ 7594170 w 7981627"/>
              <a:gd name="connsiteY6" fmla="*/ 0 h 7578671"/>
              <a:gd name="connsiteX0" fmla="*/ 7594170 w 7981627"/>
              <a:gd name="connsiteY0" fmla="*/ 0 h 7578671"/>
              <a:gd name="connsiteX1" fmla="*/ 7981627 w 7981627"/>
              <a:gd name="connsiteY1" fmla="*/ 1751308 h 7578671"/>
              <a:gd name="connsiteX2" fmla="*/ 7206712 w 7981627"/>
              <a:gd name="connsiteY2" fmla="*/ 3626603 h 7578671"/>
              <a:gd name="connsiteX3" fmla="*/ 6044339 w 7981627"/>
              <a:gd name="connsiteY3" fmla="*/ 7578671 h 7578671"/>
              <a:gd name="connsiteX4" fmla="*/ 0 w 7981627"/>
              <a:gd name="connsiteY4" fmla="*/ 7501179 h 7578671"/>
              <a:gd name="connsiteX5" fmla="*/ 3179090 w 7981627"/>
              <a:gd name="connsiteY5" fmla="*/ 581670 h 7578671"/>
              <a:gd name="connsiteX6" fmla="*/ 7594170 w 7981627"/>
              <a:gd name="connsiteY6" fmla="*/ 0 h 7578671"/>
              <a:gd name="connsiteX0" fmla="*/ 7737045 w 7981627"/>
              <a:gd name="connsiteY0" fmla="*/ 0 h 7064321"/>
              <a:gd name="connsiteX1" fmla="*/ 7981627 w 7981627"/>
              <a:gd name="connsiteY1" fmla="*/ 1236958 h 7064321"/>
              <a:gd name="connsiteX2" fmla="*/ 7206712 w 7981627"/>
              <a:gd name="connsiteY2" fmla="*/ 3112253 h 7064321"/>
              <a:gd name="connsiteX3" fmla="*/ 6044339 w 7981627"/>
              <a:gd name="connsiteY3" fmla="*/ 7064321 h 7064321"/>
              <a:gd name="connsiteX4" fmla="*/ 0 w 7981627"/>
              <a:gd name="connsiteY4" fmla="*/ 6986829 h 7064321"/>
              <a:gd name="connsiteX5" fmla="*/ 3179090 w 7981627"/>
              <a:gd name="connsiteY5" fmla="*/ 67320 h 7064321"/>
              <a:gd name="connsiteX6" fmla="*/ 7737045 w 7981627"/>
              <a:gd name="connsiteY6" fmla="*/ 0 h 7064321"/>
              <a:gd name="connsiteX0" fmla="*/ 7737045 w 9781852"/>
              <a:gd name="connsiteY0" fmla="*/ 0 h 7064321"/>
              <a:gd name="connsiteX1" fmla="*/ 9781852 w 9781852"/>
              <a:gd name="connsiteY1" fmla="*/ 2494258 h 7064321"/>
              <a:gd name="connsiteX2" fmla="*/ 7206712 w 9781852"/>
              <a:gd name="connsiteY2" fmla="*/ 3112253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7064321"/>
              <a:gd name="connsiteX1" fmla="*/ 9781852 w 9781852"/>
              <a:gd name="connsiteY1" fmla="*/ 2494258 h 7064321"/>
              <a:gd name="connsiteX2" fmla="*/ 8806912 w 9781852"/>
              <a:gd name="connsiteY2" fmla="*/ 5312528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7064321"/>
              <a:gd name="connsiteX1" fmla="*/ 9781852 w 9781852"/>
              <a:gd name="connsiteY1" fmla="*/ 2494258 h 7064321"/>
              <a:gd name="connsiteX2" fmla="*/ 8806912 w 9781852"/>
              <a:gd name="connsiteY2" fmla="*/ 5312528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7064321"/>
              <a:gd name="connsiteX1" fmla="*/ 9781852 w 9781852"/>
              <a:gd name="connsiteY1" fmla="*/ 2494258 h 7064321"/>
              <a:gd name="connsiteX2" fmla="*/ 8806912 w 9781852"/>
              <a:gd name="connsiteY2" fmla="*/ 5312528 h 7064321"/>
              <a:gd name="connsiteX3" fmla="*/ 6044339 w 9781852"/>
              <a:gd name="connsiteY3" fmla="*/ 7064321 h 7064321"/>
              <a:gd name="connsiteX4" fmla="*/ 0 w 9781852"/>
              <a:gd name="connsiteY4" fmla="*/ 6986829 h 7064321"/>
              <a:gd name="connsiteX5" fmla="*/ 3179090 w 9781852"/>
              <a:gd name="connsiteY5" fmla="*/ 67320 h 7064321"/>
              <a:gd name="connsiteX6" fmla="*/ 7737045 w 9781852"/>
              <a:gd name="connsiteY6" fmla="*/ 0 h 7064321"/>
              <a:gd name="connsiteX0" fmla="*/ 7737045 w 9781852"/>
              <a:gd name="connsiteY0" fmla="*/ 0 h 6986829"/>
              <a:gd name="connsiteX1" fmla="*/ 9781852 w 9781852"/>
              <a:gd name="connsiteY1" fmla="*/ 2494258 h 6986829"/>
              <a:gd name="connsiteX2" fmla="*/ 8806912 w 9781852"/>
              <a:gd name="connsiteY2" fmla="*/ 5312528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806912 w 9781852"/>
              <a:gd name="connsiteY2" fmla="*/ 5312528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806912 w 9781852"/>
              <a:gd name="connsiteY2" fmla="*/ 5312528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906924 w 9781852"/>
              <a:gd name="connsiteY2" fmla="*/ 5326816 h 6986829"/>
              <a:gd name="connsiteX3" fmla="*/ 8073164 w 9781852"/>
              <a:gd name="connsiteY3" fmla="*/ 6935734 h 6986829"/>
              <a:gd name="connsiteX4" fmla="*/ 0 w 9781852"/>
              <a:gd name="connsiteY4" fmla="*/ 6986829 h 6986829"/>
              <a:gd name="connsiteX5" fmla="*/ 3179090 w 9781852"/>
              <a:gd name="connsiteY5" fmla="*/ 67320 h 6986829"/>
              <a:gd name="connsiteX6" fmla="*/ 7737045 w 9781852"/>
              <a:gd name="connsiteY6" fmla="*/ 0 h 6986829"/>
              <a:gd name="connsiteX0" fmla="*/ 7737045 w 9781852"/>
              <a:gd name="connsiteY0" fmla="*/ 0 h 6986829"/>
              <a:gd name="connsiteX1" fmla="*/ 9781852 w 9781852"/>
              <a:gd name="connsiteY1" fmla="*/ 2494258 h 6986829"/>
              <a:gd name="connsiteX2" fmla="*/ 8906924 w 9781852"/>
              <a:gd name="connsiteY2" fmla="*/ 5326816 h 6986829"/>
              <a:gd name="connsiteX3" fmla="*/ 8073164 w 9781852"/>
              <a:gd name="connsiteY3" fmla="*/ 6964309 h 6986829"/>
              <a:gd name="connsiteX4" fmla="*/ 0 w 9781852"/>
              <a:gd name="connsiteY4" fmla="*/ 6986829 h 6986829"/>
              <a:gd name="connsiteX5" fmla="*/ 3179090 w 9781852"/>
              <a:gd name="connsiteY5" fmla="*/ 67320 h 6986829"/>
              <a:gd name="connsiteX6" fmla="*/ 7737045 w 9781852"/>
              <a:gd name="connsiteY6" fmla="*/ 0 h 6986829"/>
              <a:gd name="connsiteX0" fmla="*/ 4557955 w 6602762"/>
              <a:gd name="connsiteY0" fmla="*/ 0 h 6964309"/>
              <a:gd name="connsiteX1" fmla="*/ 6602762 w 6602762"/>
              <a:gd name="connsiteY1" fmla="*/ 2494258 h 6964309"/>
              <a:gd name="connsiteX2" fmla="*/ 5727834 w 6602762"/>
              <a:gd name="connsiteY2" fmla="*/ 5326816 h 6964309"/>
              <a:gd name="connsiteX3" fmla="*/ 4894074 w 6602762"/>
              <a:gd name="connsiteY3" fmla="*/ 6964309 h 6964309"/>
              <a:gd name="connsiteX4" fmla="*/ 192761 w 6602762"/>
              <a:gd name="connsiteY4" fmla="*/ 6872529 h 6964309"/>
              <a:gd name="connsiteX5" fmla="*/ 0 w 6602762"/>
              <a:gd name="connsiteY5" fmla="*/ 67320 h 6964309"/>
              <a:gd name="connsiteX6" fmla="*/ 4557955 w 6602762"/>
              <a:gd name="connsiteY6" fmla="*/ 0 h 6964309"/>
              <a:gd name="connsiteX0" fmla="*/ 4557955 w 6602762"/>
              <a:gd name="connsiteY0" fmla="*/ 0 h 6964309"/>
              <a:gd name="connsiteX1" fmla="*/ 6602762 w 6602762"/>
              <a:gd name="connsiteY1" fmla="*/ 2494258 h 6964309"/>
              <a:gd name="connsiteX2" fmla="*/ 5727834 w 6602762"/>
              <a:gd name="connsiteY2" fmla="*/ 5326816 h 6964309"/>
              <a:gd name="connsiteX3" fmla="*/ 4894074 w 6602762"/>
              <a:gd name="connsiteY3" fmla="*/ 6964309 h 6964309"/>
              <a:gd name="connsiteX4" fmla="*/ 21311 w 6602762"/>
              <a:gd name="connsiteY4" fmla="*/ 6915392 h 6964309"/>
              <a:gd name="connsiteX5" fmla="*/ 0 w 6602762"/>
              <a:gd name="connsiteY5" fmla="*/ 67320 h 6964309"/>
              <a:gd name="connsiteX6" fmla="*/ 4557955 w 6602762"/>
              <a:gd name="connsiteY6" fmla="*/ 0 h 6964309"/>
              <a:gd name="connsiteX0" fmla="*/ 4557955 w 6602762"/>
              <a:gd name="connsiteY0" fmla="*/ 0 h 6915392"/>
              <a:gd name="connsiteX1" fmla="*/ 6602762 w 6602762"/>
              <a:gd name="connsiteY1" fmla="*/ 2494258 h 6915392"/>
              <a:gd name="connsiteX2" fmla="*/ 5727834 w 6602762"/>
              <a:gd name="connsiteY2" fmla="*/ 5326816 h 6915392"/>
              <a:gd name="connsiteX3" fmla="*/ 4916513 w 6602762"/>
              <a:gd name="connsiteY3" fmla="*/ 6913821 h 6915392"/>
              <a:gd name="connsiteX4" fmla="*/ 21311 w 6602762"/>
              <a:gd name="connsiteY4" fmla="*/ 6915392 h 6915392"/>
              <a:gd name="connsiteX5" fmla="*/ 0 w 6602762"/>
              <a:gd name="connsiteY5" fmla="*/ 67320 h 6915392"/>
              <a:gd name="connsiteX6" fmla="*/ 4557955 w 6602762"/>
              <a:gd name="connsiteY6" fmla="*/ 0 h 6915392"/>
              <a:gd name="connsiteX0" fmla="*/ 4557955 w 6602762"/>
              <a:gd name="connsiteY0" fmla="*/ 0 h 6915392"/>
              <a:gd name="connsiteX1" fmla="*/ 6602762 w 6602762"/>
              <a:gd name="connsiteY1" fmla="*/ 2494258 h 6915392"/>
              <a:gd name="connsiteX2" fmla="*/ 5727834 w 6602762"/>
              <a:gd name="connsiteY2" fmla="*/ 5326816 h 6915392"/>
              <a:gd name="connsiteX3" fmla="*/ 4916513 w 6602762"/>
              <a:gd name="connsiteY3" fmla="*/ 6913821 h 6915392"/>
              <a:gd name="connsiteX4" fmla="*/ 21311 w 6602762"/>
              <a:gd name="connsiteY4" fmla="*/ 6915392 h 6915392"/>
              <a:gd name="connsiteX5" fmla="*/ 0 w 6602762"/>
              <a:gd name="connsiteY5" fmla="*/ 67320 h 6915392"/>
              <a:gd name="connsiteX6" fmla="*/ 4557955 w 6602762"/>
              <a:gd name="connsiteY6" fmla="*/ 0 h 691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762" h="6915392">
                <a:moveTo>
                  <a:pt x="4557955" y="0"/>
                </a:moveTo>
                <a:lnTo>
                  <a:pt x="6602762" y="2494258"/>
                </a:lnTo>
                <a:lnTo>
                  <a:pt x="5727834" y="5326816"/>
                </a:lnTo>
                <a:cubicBezTo>
                  <a:pt x="5649939" y="5439260"/>
                  <a:pt x="5604651" y="5538994"/>
                  <a:pt x="4916513" y="6913821"/>
                </a:cubicBezTo>
                <a:lnTo>
                  <a:pt x="21311" y="6915392"/>
                </a:lnTo>
                <a:cubicBezTo>
                  <a:pt x="14207" y="4632701"/>
                  <a:pt x="7104" y="2350011"/>
                  <a:pt x="0" y="67320"/>
                </a:cubicBezTo>
                <a:lnTo>
                  <a:pt x="455795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72FE1F9-0C44-4130-AD2E-3DCC3A53BC7B}"/>
              </a:ext>
            </a:extLst>
          </p:cNvPr>
          <p:cNvSpPr txBox="1"/>
          <p:nvPr userDrawn="1"/>
        </p:nvSpPr>
        <p:spPr>
          <a:xfrm>
            <a:off x="11480800" y="3698240"/>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16" name="Rounded Rectangle 16">
            <a:extLst>
              <a:ext uri="{FF2B5EF4-FFF2-40B4-BE49-F238E27FC236}">
                <a16:creationId xmlns:a16="http://schemas.microsoft.com/office/drawing/2014/main" id="{85BDB17D-0108-43A1-BFF6-A6CE7829802E}"/>
              </a:ext>
            </a:extLst>
          </p:cNvPr>
          <p:cNvSpPr/>
          <p:nvPr userDrawn="1"/>
        </p:nvSpPr>
        <p:spPr>
          <a:xfrm>
            <a:off x="1043444" y="2791412"/>
            <a:ext cx="100584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4FC7CD1A-21F2-4DF6-963D-6D4554360B67}"/>
              </a:ext>
            </a:extLst>
          </p:cNvPr>
          <p:cNvSpPr txBox="1">
            <a:spLocks/>
          </p:cNvSpPr>
          <p:nvPr userDrawn="1"/>
        </p:nvSpPr>
        <p:spPr>
          <a:xfrm>
            <a:off x="847113" y="5660272"/>
            <a:ext cx="5551714"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2400" b="0" i="0" dirty="0">
                <a:solidFill>
                  <a:schemeClr val="tx1"/>
                </a:solidFill>
                <a:latin typeface="Arial" panose="020B0604020202020204" pitchFamily="34" charset="0"/>
                <a:ea typeface="Arial" charset="0"/>
                <a:cs typeface="Arial" panose="020B0604020202020204" pitchFamily="34" charset="0"/>
              </a:rPr>
              <a:t>excella.com  </a:t>
            </a:r>
            <a:r>
              <a:rPr lang="en-US" sz="2400" b="0" i="0" dirty="0">
                <a:solidFill>
                  <a:schemeClr val="bg2"/>
                </a:solidFill>
                <a:latin typeface="Arial" panose="020B0604020202020204" pitchFamily="34" charset="0"/>
                <a:ea typeface="Arial" charset="0"/>
                <a:cs typeface="Arial" panose="020B0604020202020204" pitchFamily="34" charset="0"/>
              </a:rPr>
              <a:t>|</a:t>
            </a:r>
            <a:r>
              <a:rPr lang="en-US" sz="2400" b="0" i="0" dirty="0">
                <a:solidFill>
                  <a:schemeClr val="tx1"/>
                </a:solidFill>
                <a:latin typeface="Arial" panose="020B0604020202020204" pitchFamily="34" charset="0"/>
                <a:ea typeface="Arial" charset="0"/>
                <a:cs typeface="Arial" panose="020B0604020202020204" pitchFamily="34" charset="0"/>
              </a:rPr>
              <a:t>  @excellaco</a:t>
            </a:r>
          </a:p>
        </p:txBody>
      </p:sp>
      <p:pic>
        <p:nvPicPr>
          <p:cNvPr id="18" name="Picture 17">
            <a:extLst>
              <a:ext uri="{FF2B5EF4-FFF2-40B4-BE49-F238E27FC236}">
                <a16:creationId xmlns:a16="http://schemas.microsoft.com/office/drawing/2014/main" id="{9086D530-60F8-45D0-8732-606006580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10" y="5011037"/>
            <a:ext cx="2967359" cy="706514"/>
          </a:xfrm>
          <a:prstGeom prst="rect">
            <a:avLst/>
          </a:prstGeom>
        </p:spPr>
      </p:pic>
    </p:spTree>
    <p:extLst>
      <p:ext uri="{BB962C8B-B14F-4D97-AF65-F5344CB8AC3E}">
        <p14:creationId xmlns:p14="http://schemas.microsoft.com/office/powerpoint/2010/main" val="2604370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Red section break with box">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ECE7837-D2D5-EA43-8F71-D14E9BF68BA8}"/>
              </a:ext>
            </a:extLst>
          </p:cNvPr>
          <p:cNvSpPr/>
          <p:nvPr userDrawn="1"/>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34E2D3BA-A38C-4341-98D9-776947C9DCB4}"/>
              </a:ext>
            </a:extLst>
          </p:cNvPr>
          <p:cNvSpPr>
            <a:spLocks noGrp="1"/>
          </p:cNvSpPr>
          <p:nvPr>
            <p:ph type="title" hasCustomPrompt="1"/>
          </p:nvPr>
        </p:nvSpPr>
        <p:spPr>
          <a:xfrm>
            <a:off x="0" y="2483543"/>
            <a:ext cx="9144000" cy="1844675"/>
          </a:xfrm>
          <a:prstGeom prst="rect">
            <a:avLst/>
          </a:prstGeom>
        </p:spPr>
        <p:txBody>
          <a:bodyPr/>
          <a:lstStyle>
            <a:lvl1pPr algn="ctr">
              <a:defRPr sz="6000"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15" name="Rounded Rectangle 14">
            <a:extLst>
              <a:ext uri="{FF2B5EF4-FFF2-40B4-BE49-F238E27FC236}">
                <a16:creationId xmlns:a16="http://schemas.microsoft.com/office/drawing/2014/main" id="{79D22A20-C350-C843-B033-09BAA80D6B64}"/>
              </a:ext>
            </a:extLst>
          </p:cNvPr>
          <p:cNvSpPr/>
          <p:nvPr userDrawn="1"/>
        </p:nvSpPr>
        <p:spPr>
          <a:xfrm>
            <a:off x="1193007" y="1291330"/>
            <a:ext cx="6757987" cy="4229100"/>
          </a:xfrm>
          <a:prstGeom prst="roundRect">
            <a:avLst>
              <a:gd name="adj" fmla="val 1051"/>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79BBF21-6B5B-F345-850C-D2FDE44BDED8}"/>
              </a:ext>
            </a:extLst>
          </p:cNvPr>
          <p:cNvSpPr/>
          <p:nvPr userDrawn="1"/>
        </p:nvSpPr>
        <p:spPr>
          <a:xfrm>
            <a:off x="2334753" y="5031480"/>
            <a:ext cx="4597400" cy="1003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Text Placeholder 8">
            <a:extLst>
              <a:ext uri="{FF2B5EF4-FFF2-40B4-BE49-F238E27FC236}">
                <a16:creationId xmlns:a16="http://schemas.microsoft.com/office/drawing/2014/main" id="{B1DC4F88-4616-D54F-A5B5-657BC8961F73}"/>
              </a:ext>
            </a:extLst>
          </p:cNvPr>
          <p:cNvSpPr>
            <a:spLocks noGrp="1"/>
          </p:cNvSpPr>
          <p:nvPr>
            <p:ph type="body" sz="quarter" idx="10" hasCustomPrompt="1"/>
          </p:nvPr>
        </p:nvSpPr>
        <p:spPr>
          <a:xfrm>
            <a:off x="2334753" y="5228330"/>
            <a:ext cx="4597400" cy="609600"/>
          </a:xfrm>
          <a:prstGeom prst="rect">
            <a:avLst/>
          </a:prstGeom>
        </p:spPr>
        <p:txBody>
          <a:bodyPr/>
          <a:lstStyle>
            <a:lvl1pPr marL="0" indent="0" algn="ctr">
              <a:buNone/>
              <a:defRPr sz="3200">
                <a:solidFill>
                  <a:schemeClr val="bg1"/>
                </a:solidFill>
                <a:latin typeface="Arial" panose="020B0604020202020204" pitchFamily="34" charset="0"/>
                <a:ea typeface="Arial" panose="020B0604020202020204" pitchFamily="34" charset="0"/>
                <a:cs typeface="Arial" panose="020B0604020202020204" pitchFamily="34" charset="0"/>
              </a:defRPr>
            </a:lvl1pPr>
            <a:lvl2pPr>
              <a:defRPr sz="2400">
                <a:solidFill>
                  <a:schemeClr val="bg1"/>
                </a:solidFill>
                <a:latin typeface="Arial" charset="0"/>
                <a:ea typeface="Arial" charset="0"/>
                <a:cs typeface="Arial" charset="0"/>
              </a:defRPr>
            </a:lvl2pPr>
            <a:lvl3pPr>
              <a:defRPr sz="2400">
                <a:solidFill>
                  <a:schemeClr val="bg1"/>
                </a:solidFill>
                <a:latin typeface="Arial" charset="0"/>
                <a:ea typeface="Arial" charset="0"/>
                <a:cs typeface="Arial" charset="0"/>
              </a:defRPr>
            </a:lvl3pPr>
            <a:lvl4pPr>
              <a:defRPr sz="2400">
                <a:solidFill>
                  <a:schemeClr val="bg1"/>
                </a:solidFill>
                <a:latin typeface="Arial" charset="0"/>
                <a:ea typeface="Arial" charset="0"/>
                <a:cs typeface="Arial" charset="0"/>
              </a:defRPr>
            </a:lvl4pPr>
            <a:lvl5pPr>
              <a:defRPr sz="2400">
                <a:solidFill>
                  <a:schemeClr val="bg1"/>
                </a:solidFill>
                <a:latin typeface="Arial" charset="0"/>
                <a:ea typeface="Arial" charset="0"/>
                <a:cs typeface="Arial" charset="0"/>
              </a:defRPr>
            </a:lvl5pPr>
          </a:lstStyle>
          <a:p>
            <a:pPr lvl="0"/>
            <a:r>
              <a:rPr lang="en-US" dirty="0"/>
              <a:t>Secondary Information</a:t>
            </a:r>
          </a:p>
        </p:txBody>
      </p:sp>
      <p:pic>
        <p:nvPicPr>
          <p:cNvPr id="21" name="Picture 20">
            <a:extLst>
              <a:ext uri="{FF2B5EF4-FFF2-40B4-BE49-F238E27FC236}">
                <a16:creationId xmlns:a16="http://schemas.microsoft.com/office/drawing/2014/main" id="{9B10A467-E314-E046-8F10-871EFF88A4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314770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694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top picture below">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2F776008-01C1-A44D-A640-E13B7DFBD2C5}"/>
              </a:ext>
            </a:extLst>
          </p:cNvPr>
          <p:cNvSpPr>
            <a:spLocks noGrp="1"/>
          </p:cNvSpPr>
          <p:nvPr>
            <p:ph type="pic" sz="quarter" idx="10"/>
          </p:nvPr>
        </p:nvSpPr>
        <p:spPr>
          <a:xfrm>
            <a:off x="0" y="1600200"/>
            <a:ext cx="9144000" cy="5257800"/>
          </a:xfrm>
          <a:prstGeom prst="rect">
            <a:avLst/>
          </a:prstGeom>
        </p:spPr>
        <p:txBody>
          <a:bodyPr/>
          <a:lstStyle>
            <a:lvl1pPr>
              <a:defRPr b="0" i="0">
                <a:latin typeface="Arial" panose="020B0604020202020204" pitchFamily="34" charset="0"/>
                <a:cs typeface="Arial" panose="020B0604020202020204" pitchFamily="34" charset="0"/>
              </a:defRPr>
            </a:lvl1pPr>
          </a:lstStyle>
          <a:p>
            <a:r>
              <a:rPr lang="en-US" dirty="0"/>
              <a:t>Click icon to add picture</a:t>
            </a:r>
          </a:p>
        </p:txBody>
      </p:sp>
      <p:sp>
        <p:nvSpPr>
          <p:cNvPr id="19" name="Title 12">
            <a:extLst>
              <a:ext uri="{FF2B5EF4-FFF2-40B4-BE49-F238E27FC236}">
                <a16:creationId xmlns:a16="http://schemas.microsoft.com/office/drawing/2014/main" id="{A672E54C-984D-3D40-BD39-828D29E763D6}"/>
              </a:ext>
            </a:extLst>
          </p:cNvPr>
          <p:cNvSpPr>
            <a:spLocks noGrp="1"/>
          </p:cNvSpPr>
          <p:nvPr>
            <p:ph type="title"/>
          </p:nvPr>
        </p:nvSpPr>
        <p:spPr>
          <a:xfrm>
            <a:off x="831334" y="617046"/>
            <a:ext cx="6359525" cy="416286"/>
          </a:xfrm>
          <a:prstGeom prst="rect">
            <a:avLst/>
          </a:prstGeom>
        </p:spPr>
        <p:txBody>
          <a:bodyPr/>
          <a:lstStyle>
            <a:lvl1pPr>
              <a:defRPr b="1">
                <a:solidFill>
                  <a:schemeClr val="tx1"/>
                </a:solidFill>
                <a:latin typeface="Arial" charset="0"/>
                <a:ea typeface="Arial" charset="0"/>
                <a:cs typeface="Arial" charset="0"/>
              </a:defRPr>
            </a:lvl1pPr>
          </a:lstStyle>
          <a:p>
            <a:r>
              <a:rPr lang="en-US" dirty="0"/>
              <a:t>Click to edit Master title style</a:t>
            </a:r>
          </a:p>
        </p:txBody>
      </p:sp>
      <p:pic>
        <p:nvPicPr>
          <p:cNvPr id="20" name="Picture 19">
            <a:extLst>
              <a:ext uri="{FF2B5EF4-FFF2-40B4-BE49-F238E27FC236}">
                <a16:creationId xmlns:a16="http://schemas.microsoft.com/office/drawing/2014/main" id="{F2147514-7454-AA49-A30E-6DF453BAF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373614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icture Top copy below">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EB633790-DF85-6E47-8608-26E380AEB0E3}"/>
              </a:ext>
            </a:extLst>
          </p:cNvPr>
          <p:cNvSpPr>
            <a:spLocks noGrp="1"/>
          </p:cNvSpPr>
          <p:nvPr>
            <p:ph type="pic" sz="quarter" idx="10"/>
          </p:nvPr>
        </p:nvSpPr>
        <p:spPr>
          <a:xfrm>
            <a:off x="0" y="0"/>
            <a:ext cx="9144000" cy="2728913"/>
          </a:xfrm>
          <a:prstGeom prst="rect">
            <a:avLst/>
          </a:prstGeom>
        </p:spPr>
        <p:txBody>
          <a:bodyPr/>
          <a:lstStyle>
            <a:lvl1pPr>
              <a:defRPr b="0" i="0">
                <a:latin typeface="Arial" panose="020B0604020202020204" pitchFamily="34" charset="0"/>
                <a:cs typeface="Arial" panose="020B0604020202020204" pitchFamily="34" charset="0"/>
              </a:defRPr>
            </a:lvl1pPr>
          </a:lstStyle>
          <a:p>
            <a:r>
              <a:rPr lang="en-US" dirty="0"/>
              <a:t>Click icon to add picture</a:t>
            </a:r>
          </a:p>
        </p:txBody>
      </p:sp>
      <p:sp>
        <p:nvSpPr>
          <p:cNvPr id="9" name="Content Placeholder 11">
            <a:extLst>
              <a:ext uri="{FF2B5EF4-FFF2-40B4-BE49-F238E27FC236}">
                <a16:creationId xmlns:a16="http://schemas.microsoft.com/office/drawing/2014/main" id="{75AEB4A2-FA88-D146-9AAC-44950D7CE422}"/>
              </a:ext>
            </a:extLst>
          </p:cNvPr>
          <p:cNvSpPr>
            <a:spLocks noGrp="1"/>
          </p:cNvSpPr>
          <p:nvPr>
            <p:ph sz="quarter" idx="11" hasCustomPrompt="1"/>
          </p:nvPr>
        </p:nvSpPr>
        <p:spPr>
          <a:xfrm>
            <a:off x="728663" y="3716828"/>
            <a:ext cx="7300912" cy="1806573"/>
          </a:xfrm>
          <a:prstGeom prst="rect">
            <a:avLst/>
          </a:prstGeom>
        </p:spPr>
        <p:txBody>
          <a:bodyPr/>
          <a:lstStyle>
            <a:lvl1pPr marL="0" indent="0">
              <a:lnSpc>
                <a:spcPct val="114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0" name="Title 1">
            <a:extLst>
              <a:ext uri="{FF2B5EF4-FFF2-40B4-BE49-F238E27FC236}">
                <a16:creationId xmlns:a16="http://schemas.microsoft.com/office/drawing/2014/main" id="{9183CDC8-5DBB-0A46-B3C3-FB3E6D6B2F06}"/>
              </a:ext>
            </a:extLst>
          </p:cNvPr>
          <p:cNvSpPr>
            <a:spLocks noGrp="1"/>
          </p:cNvSpPr>
          <p:nvPr>
            <p:ph type="title"/>
          </p:nvPr>
        </p:nvSpPr>
        <p:spPr>
          <a:xfrm>
            <a:off x="728663" y="3239193"/>
            <a:ext cx="6215063" cy="400585"/>
          </a:xfrm>
          <a:prstGeom prst="rect">
            <a:avLst/>
          </a:prstGeom>
        </p:spPr>
        <p:txBody>
          <a:bodyPr/>
          <a:lstStyle>
            <a:lvl1pPr>
              <a:defRPr sz="2800"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20" name="Picture 19">
            <a:extLst>
              <a:ext uri="{FF2B5EF4-FFF2-40B4-BE49-F238E27FC236}">
                <a16:creationId xmlns:a16="http://schemas.microsoft.com/office/drawing/2014/main" id="{1BFB1F62-A408-0E4B-91E7-8986F64320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2562606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ch dots left with title and cop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75C80F-AC52-D04E-9BE6-D075DDF493FA}"/>
              </a:ext>
            </a:extLst>
          </p:cNvPr>
          <p:cNvPicPr>
            <a:picLocks noChangeAspect="1"/>
          </p:cNvPicPr>
          <p:nvPr userDrawn="1"/>
        </p:nvPicPr>
        <p:blipFill rotWithShape="1">
          <a:blip r:embed="rId2"/>
          <a:srcRect t="17797" b="19774"/>
          <a:stretch/>
        </p:blipFill>
        <p:spPr>
          <a:xfrm rot="5400000">
            <a:off x="-1362994" y="1850232"/>
            <a:ext cx="6854616" cy="3157538"/>
          </a:xfrm>
          <a:prstGeom prst="rect">
            <a:avLst/>
          </a:prstGeom>
        </p:spPr>
      </p:pic>
      <p:sp>
        <p:nvSpPr>
          <p:cNvPr id="11" name="Content Placeholder 11">
            <a:extLst>
              <a:ext uri="{FF2B5EF4-FFF2-40B4-BE49-F238E27FC236}">
                <a16:creationId xmlns:a16="http://schemas.microsoft.com/office/drawing/2014/main" id="{DEF879E4-9EE5-A84E-B59D-AD1A3371E006}"/>
              </a:ext>
            </a:extLst>
          </p:cNvPr>
          <p:cNvSpPr>
            <a:spLocks noGrp="1"/>
          </p:cNvSpPr>
          <p:nvPr>
            <p:ph sz="quarter" idx="11" hasCustomPrompt="1"/>
          </p:nvPr>
        </p:nvSpPr>
        <p:spPr>
          <a:xfrm>
            <a:off x="4443413" y="1512093"/>
            <a:ext cx="4057650" cy="3833813"/>
          </a:xfrm>
          <a:prstGeom prst="rect">
            <a:avLst/>
          </a:prstGeom>
        </p:spPr>
        <p:txBody>
          <a:bodyPr/>
          <a:lstStyle>
            <a:lvl1pPr marL="0" indent="0">
              <a:lnSpc>
                <a:spcPct val="114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4" name="Title 1">
            <a:extLst>
              <a:ext uri="{FF2B5EF4-FFF2-40B4-BE49-F238E27FC236}">
                <a16:creationId xmlns:a16="http://schemas.microsoft.com/office/drawing/2014/main" id="{CA7F297B-3213-D443-85D4-F28CD9CC98D7}"/>
              </a:ext>
            </a:extLst>
          </p:cNvPr>
          <p:cNvSpPr>
            <a:spLocks noGrp="1"/>
          </p:cNvSpPr>
          <p:nvPr>
            <p:ph type="title" hasCustomPrompt="1"/>
          </p:nvPr>
        </p:nvSpPr>
        <p:spPr>
          <a:xfrm>
            <a:off x="342900" y="2350294"/>
            <a:ext cx="3300183" cy="2157413"/>
          </a:xfrm>
          <a:prstGeom prst="rect">
            <a:avLst/>
          </a:prstGeom>
          <a:solidFill>
            <a:schemeClr val="bg1"/>
          </a:solidFill>
        </p:spPr>
        <p:txBody>
          <a:bodyPr anchor="ctr"/>
          <a:lstStyle>
            <a:lvl1pPr algn="ctr">
              <a:defRPr sz="3200" b="1" baseline="0">
                <a:solidFill>
                  <a:schemeClr val="accent2"/>
                </a:solidFill>
                <a:latin typeface="Arial" panose="020B0604020202020204" pitchFamily="34" charset="0"/>
                <a:ea typeface="Arial" panose="020B0604020202020204" pitchFamily="34" charset="0"/>
                <a:cs typeface="Arial" panose="020B0604020202020204" pitchFamily="34" charset="0"/>
              </a:defRPr>
            </a:lvl1pPr>
          </a:lstStyle>
          <a:p>
            <a:r>
              <a:rPr lang="en-US" dirty="0"/>
              <a:t>Header for this page or title of this section</a:t>
            </a:r>
          </a:p>
        </p:txBody>
      </p:sp>
      <p:pic>
        <p:nvPicPr>
          <p:cNvPr id="21" name="Picture 20">
            <a:extLst>
              <a:ext uri="{FF2B5EF4-FFF2-40B4-BE49-F238E27FC236}">
                <a16:creationId xmlns:a16="http://schemas.microsoft.com/office/drawing/2014/main" id="{76F0974F-7602-8545-B241-A2DF8D2A1D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1527152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py left picture right">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B7EDB7DE-9C3C-AE40-8583-4A4B3D74B552}"/>
              </a:ext>
            </a:extLst>
          </p:cNvPr>
          <p:cNvSpPr>
            <a:spLocks noGrp="1"/>
          </p:cNvSpPr>
          <p:nvPr>
            <p:ph type="pic" sz="quarter" idx="11"/>
          </p:nvPr>
        </p:nvSpPr>
        <p:spPr>
          <a:xfrm>
            <a:off x="4943475" y="0"/>
            <a:ext cx="4200525" cy="6858000"/>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2" name="Title 1">
            <a:extLst>
              <a:ext uri="{FF2B5EF4-FFF2-40B4-BE49-F238E27FC236}">
                <a16:creationId xmlns:a16="http://schemas.microsoft.com/office/drawing/2014/main" id="{DEB6CCA2-8EEF-2847-8E70-5193699676E7}"/>
              </a:ext>
            </a:extLst>
          </p:cNvPr>
          <p:cNvSpPr>
            <a:spLocks noGrp="1"/>
          </p:cNvSpPr>
          <p:nvPr>
            <p:ph type="title" hasCustomPrompt="1"/>
          </p:nvPr>
        </p:nvSpPr>
        <p:spPr>
          <a:xfrm>
            <a:off x="941388" y="1333720"/>
            <a:ext cx="3430588" cy="931424"/>
          </a:xfrm>
          <a:prstGeom prst="rect">
            <a:avLst/>
          </a:prstGeom>
        </p:spPr>
        <p:txBody>
          <a:bodyPr anchor="t"/>
          <a:lstStyle>
            <a:lvl1pPr>
              <a:lnSpc>
                <a:spcPct val="80000"/>
              </a:lnSpc>
              <a:defRPr sz="36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header </a:t>
            </a:r>
            <a:br>
              <a:rPr lang="en-US" dirty="0"/>
            </a:br>
            <a:r>
              <a:rPr lang="en-US" dirty="0"/>
              <a:t>to this page</a:t>
            </a:r>
          </a:p>
        </p:txBody>
      </p:sp>
      <p:sp>
        <p:nvSpPr>
          <p:cNvPr id="14" name="Text Placeholder 14">
            <a:extLst>
              <a:ext uri="{FF2B5EF4-FFF2-40B4-BE49-F238E27FC236}">
                <a16:creationId xmlns:a16="http://schemas.microsoft.com/office/drawing/2014/main" id="{3A44DBC5-2604-6044-B6B0-89600F4458C5}"/>
              </a:ext>
            </a:extLst>
          </p:cNvPr>
          <p:cNvSpPr>
            <a:spLocks noGrp="1"/>
          </p:cNvSpPr>
          <p:nvPr>
            <p:ph type="body" sz="quarter" idx="12" hasCustomPrompt="1"/>
          </p:nvPr>
        </p:nvSpPr>
        <p:spPr>
          <a:xfrm>
            <a:off x="941388" y="2313371"/>
            <a:ext cx="3430588" cy="48917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4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Subhead if needed</a:t>
            </a:r>
          </a:p>
        </p:txBody>
      </p:sp>
      <p:sp>
        <p:nvSpPr>
          <p:cNvPr id="16" name="Content Placeholder 11">
            <a:extLst>
              <a:ext uri="{FF2B5EF4-FFF2-40B4-BE49-F238E27FC236}">
                <a16:creationId xmlns:a16="http://schemas.microsoft.com/office/drawing/2014/main" id="{F66882E0-367F-D94E-B8D8-7852C3ACE18A}"/>
              </a:ext>
            </a:extLst>
          </p:cNvPr>
          <p:cNvSpPr>
            <a:spLocks noGrp="1"/>
          </p:cNvSpPr>
          <p:nvPr>
            <p:ph sz="quarter" idx="13" hasCustomPrompt="1"/>
          </p:nvPr>
        </p:nvSpPr>
        <p:spPr>
          <a:xfrm>
            <a:off x="941388" y="2778974"/>
            <a:ext cx="3430587" cy="2274406"/>
          </a:xfrm>
          <a:prstGeom prst="rect">
            <a:avLst/>
          </a:prstGeom>
        </p:spPr>
        <p:txBody>
          <a:bodyPr/>
          <a:lstStyle>
            <a:lvl1pPr marL="0" indent="0">
              <a:lnSpc>
                <a:spcPct val="114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pic>
        <p:nvPicPr>
          <p:cNvPr id="24" name="Picture 23">
            <a:extLst>
              <a:ext uri="{FF2B5EF4-FFF2-40B4-BE49-F238E27FC236}">
                <a16:creationId xmlns:a16="http://schemas.microsoft.com/office/drawing/2014/main" id="{89636EC4-0724-D94E-B279-D1186E4042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2415951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py Top Picture below">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2DADC304-8F80-E249-95CC-7F11D4996F54}"/>
              </a:ext>
            </a:extLst>
          </p:cNvPr>
          <p:cNvSpPr>
            <a:spLocks noGrp="1"/>
          </p:cNvSpPr>
          <p:nvPr>
            <p:ph type="pic" sz="quarter" idx="11"/>
          </p:nvPr>
        </p:nvSpPr>
        <p:spPr>
          <a:xfrm>
            <a:off x="1" y="3215929"/>
            <a:ext cx="9144000" cy="3642071"/>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6" name="Title 1">
            <a:extLst>
              <a:ext uri="{FF2B5EF4-FFF2-40B4-BE49-F238E27FC236}">
                <a16:creationId xmlns:a16="http://schemas.microsoft.com/office/drawing/2014/main" id="{EA9F0B73-0DA6-B344-99CC-BB872D90A6D1}"/>
              </a:ext>
            </a:extLst>
          </p:cNvPr>
          <p:cNvSpPr>
            <a:spLocks noGrp="1"/>
          </p:cNvSpPr>
          <p:nvPr>
            <p:ph type="title" hasCustomPrompt="1"/>
          </p:nvPr>
        </p:nvSpPr>
        <p:spPr>
          <a:xfrm>
            <a:off x="665883" y="689134"/>
            <a:ext cx="7961862" cy="511263"/>
          </a:xfrm>
          <a:prstGeom prst="rect">
            <a:avLst/>
          </a:prstGeom>
        </p:spPr>
        <p:txBody>
          <a:bodyPr anchor="t"/>
          <a:lstStyle>
            <a:lvl1pPr>
              <a:lnSpc>
                <a:spcPct val="80000"/>
              </a:lnSpc>
              <a:defRPr sz="36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header to this page</a:t>
            </a:r>
          </a:p>
        </p:txBody>
      </p:sp>
      <p:sp>
        <p:nvSpPr>
          <p:cNvPr id="7" name="Text Placeholder 3">
            <a:extLst>
              <a:ext uri="{FF2B5EF4-FFF2-40B4-BE49-F238E27FC236}">
                <a16:creationId xmlns:a16="http://schemas.microsoft.com/office/drawing/2014/main" id="{3F6BA97C-BC3D-4B4E-8CD3-1CD949D382EB}"/>
              </a:ext>
            </a:extLst>
          </p:cNvPr>
          <p:cNvSpPr>
            <a:spLocks noGrp="1"/>
          </p:cNvSpPr>
          <p:nvPr>
            <p:ph type="body" sz="quarter" idx="14" hasCustomPrompt="1"/>
          </p:nvPr>
        </p:nvSpPr>
        <p:spPr>
          <a:xfrm>
            <a:off x="665884" y="1200397"/>
            <a:ext cx="7778982" cy="1413028"/>
          </a:xfrm>
          <a:prstGeom prst="rect">
            <a:avLst/>
          </a:prstGeom>
        </p:spPr>
        <p:txBody>
          <a:bodyPr/>
          <a:lstStyle>
            <a:lvl1pPr marL="0" indent="0">
              <a:lnSpc>
                <a:spcPct val="114000"/>
              </a:lnSpc>
              <a:buFontTx/>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000">
                <a:solidFill>
                  <a:schemeClr val="bg2"/>
                </a:solidFill>
              </a:defRPr>
            </a:lvl2pPr>
            <a:lvl3pPr>
              <a:defRPr sz="2000">
                <a:solidFill>
                  <a:schemeClr val="bg2"/>
                </a:solidFill>
              </a:defRPr>
            </a:lvl3pPr>
            <a:lvl4pPr>
              <a:defRPr sz="2000">
                <a:solidFill>
                  <a:schemeClr val="bg2"/>
                </a:solidFill>
              </a:defRPr>
            </a:lvl4pPr>
            <a:lvl5pPr>
              <a:defRPr sz="2000">
                <a:solidFill>
                  <a:schemeClr val="bg2"/>
                </a:solidFill>
              </a:defRPr>
            </a:lvl5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Lorem ipsum dolor sit </a:t>
            </a:r>
            <a:r>
              <a:rPr lang="en-US" dirty="0" err="1"/>
              <a:t>amet</a:t>
            </a:r>
            <a:r>
              <a:rPr lang="en-US" dirty="0"/>
              <a:t>, </a:t>
            </a:r>
            <a:r>
              <a:rPr lang="en-US" dirty="0" err="1"/>
              <a:t>consectetur</a:t>
            </a:r>
            <a:r>
              <a:rPr lang="en-US" dirty="0"/>
              <a:t> </a:t>
            </a:r>
            <a:r>
              <a:rPr lang="en-US" dirty="0" err="1"/>
              <a:t>adipiscina</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r>
              <a:rPr lang="en-US" dirty="0" err="1"/>
              <a:t>elit</a:t>
            </a:r>
            <a:r>
              <a:rPr lang="en-US" dirty="0"/>
              <a:t>, </a:t>
            </a:r>
            <a:r>
              <a:rPr lang="en-US" dirty="0" err="1"/>
              <a:t>sed</a:t>
            </a:r>
            <a:r>
              <a:rPr lang="en-US" dirty="0"/>
              <a:t> do </a:t>
            </a:r>
            <a:r>
              <a:rPr lang="en-US" dirty="0" err="1"/>
              <a:t>eisumoae</a:t>
            </a:r>
            <a:r>
              <a:rPr lang="en-US" dirty="0"/>
              <a:t> </a:t>
            </a:r>
            <a:r>
              <a:rPr lang="en-US" dirty="0" err="1"/>
              <a:t>temporl</a:t>
            </a:r>
            <a:r>
              <a:rPr lang="en-US" dirty="0"/>
              <a:t> </a:t>
            </a:r>
            <a:r>
              <a:rPr lang="en-US" dirty="0" err="1"/>
              <a:t>inscidenam</a:t>
            </a:r>
            <a:r>
              <a:rPr lang="en-US" dirty="0"/>
              <a:t> </a:t>
            </a:r>
            <a:r>
              <a:rPr lang="en-US" dirty="0" err="1"/>
              <a:t>dolore</a:t>
            </a:r>
            <a:endParaRPr lang="en-US" dirty="0"/>
          </a:p>
          <a:p>
            <a:pPr marL="228600" marR="0" lvl="0" indent="-228600" algn="l" defTabSz="914400" rtl="0" eaLnBrk="1" fontAlgn="auto" latinLnBrk="0" hangingPunct="1">
              <a:lnSpc>
                <a:spcPct val="90000"/>
              </a:lnSpc>
              <a:spcBef>
                <a:spcPts val="1000"/>
              </a:spcBef>
              <a:spcAft>
                <a:spcPts val="0"/>
              </a:spcAft>
              <a:buClrTx/>
              <a:buSzTx/>
              <a:tabLst/>
              <a:defRPr/>
            </a:pPr>
            <a:r>
              <a:rPr lang="en-US" dirty="0"/>
              <a:t>magna </a:t>
            </a:r>
            <a:r>
              <a:rPr lang="en-US" dirty="0" err="1"/>
              <a:t>aliqua</a:t>
            </a:r>
            <a:r>
              <a:rPr lang="en-US" dirty="0"/>
              <a:t>.</a:t>
            </a:r>
          </a:p>
        </p:txBody>
      </p:sp>
      <p:pic>
        <p:nvPicPr>
          <p:cNvPr id="12" name="Picture 11">
            <a:extLst>
              <a:ext uri="{FF2B5EF4-FFF2-40B4-BE49-F238E27FC236}">
                <a16:creationId xmlns:a16="http://schemas.microsoft.com/office/drawing/2014/main" id="{6D2E88FD-3D47-9C4F-A0F5-2245D67F0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2483144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left Picture right_2">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8F97214-0DD4-5541-8987-3A77244C5AA2}"/>
              </a:ext>
            </a:extLst>
          </p:cNvPr>
          <p:cNvSpPr>
            <a:spLocks noGrp="1"/>
          </p:cNvSpPr>
          <p:nvPr>
            <p:ph type="pic" sz="quarter" idx="11"/>
          </p:nvPr>
        </p:nvSpPr>
        <p:spPr>
          <a:xfrm>
            <a:off x="4702629" y="0"/>
            <a:ext cx="4441371" cy="6858000"/>
          </a:xfrm>
          <a:prstGeom prst="rect">
            <a:avLst/>
          </a:prstGeo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stStyle>
          <a:p>
            <a:r>
              <a:rPr lang="en-US" dirty="0"/>
              <a:t>Click icon to add picture</a:t>
            </a:r>
          </a:p>
        </p:txBody>
      </p:sp>
      <p:sp>
        <p:nvSpPr>
          <p:cNvPr id="11" name="Title 1">
            <a:extLst>
              <a:ext uri="{FF2B5EF4-FFF2-40B4-BE49-F238E27FC236}">
                <a16:creationId xmlns:a16="http://schemas.microsoft.com/office/drawing/2014/main" id="{15C5488D-6529-D74C-870A-F3E6FE023668}"/>
              </a:ext>
            </a:extLst>
          </p:cNvPr>
          <p:cNvSpPr>
            <a:spLocks noGrp="1"/>
          </p:cNvSpPr>
          <p:nvPr>
            <p:ph type="title" hasCustomPrompt="1"/>
          </p:nvPr>
        </p:nvSpPr>
        <p:spPr>
          <a:xfrm>
            <a:off x="854019" y="1876699"/>
            <a:ext cx="3761242" cy="1671636"/>
          </a:xfrm>
          <a:prstGeom prst="rect">
            <a:avLst/>
          </a:prstGeom>
        </p:spPr>
        <p:txBody>
          <a:bodyPr anchor="t"/>
          <a:lstStyle>
            <a:lvl1pPr>
              <a:lnSpc>
                <a:spcPct val="80000"/>
              </a:lnSpc>
              <a:defRPr sz="4000" b="1" i="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a:t>
            </a:r>
            <a:br>
              <a:rPr lang="en-US" dirty="0"/>
            </a:br>
            <a:r>
              <a:rPr lang="en-US" dirty="0"/>
              <a:t>header of my</a:t>
            </a:r>
            <a:br>
              <a:rPr lang="en-US" dirty="0"/>
            </a:br>
            <a:r>
              <a:rPr lang="en-US" dirty="0"/>
              <a:t>Presentation</a:t>
            </a:r>
          </a:p>
        </p:txBody>
      </p:sp>
      <p:sp>
        <p:nvSpPr>
          <p:cNvPr id="12" name="Text Placeholder 14">
            <a:extLst>
              <a:ext uri="{FF2B5EF4-FFF2-40B4-BE49-F238E27FC236}">
                <a16:creationId xmlns:a16="http://schemas.microsoft.com/office/drawing/2014/main" id="{4F316592-1CED-7E46-A993-4E39B3F75971}"/>
              </a:ext>
            </a:extLst>
          </p:cNvPr>
          <p:cNvSpPr>
            <a:spLocks noGrp="1"/>
          </p:cNvSpPr>
          <p:nvPr>
            <p:ph type="body" sz="quarter" idx="12" hasCustomPrompt="1"/>
          </p:nvPr>
        </p:nvSpPr>
        <p:spPr>
          <a:xfrm>
            <a:off x="854018" y="3548335"/>
            <a:ext cx="3101975" cy="52943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Presenter’s name</a:t>
            </a:r>
          </a:p>
        </p:txBody>
      </p:sp>
      <p:pic>
        <p:nvPicPr>
          <p:cNvPr id="21" name="Picture 20">
            <a:extLst>
              <a:ext uri="{FF2B5EF4-FFF2-40B4-BE49-F238E27FC236}">
                <a16:creationId xmlns:a16="http://schemas.microsoft.com/office/drawing/2014/main" id="{655E98E5-D349-4C4E-AF3D-09169CE91F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3815132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A1244FB-BD21-F745-8C81-A9C2C72788CD}"/>
              </a:ext>
            </a:extLst>
          </p:cNvPr>
          <p:cNvSpPr>
            <a:spLocks noGrp="1"/>
          </p:cNvSpPr>
          <p:nvPr>
            <p:ph type="title" hasCustomPrompt="1"/>
          </p:nvPr>
        </p:nvSpPr>
        <p:spPr>
          <a:xfrm>
            <a:off x="4557127" y="969558"/>
            <a:ext cx="3172412" cy="887817"/>
          </a:xfrm>
          <a:prstGeom prst="rect">
            <a:avLst/>
          </a:prstGeom>
        </p:spPr>
        <p:txBody>
          <a:bodyPr/>
          <a:lstStyle>
            <a:lvl1pPr>
              <a:defRPr b="1">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or header of slide</a:t>
            </a:r>
          </a:p>
        </p:txBody>
      </p:sp>
      <p:sp>
        <p:nvSpPr>
          <p:cNvPr id="13" name="Picture Placeholder 3">
            <a:extLst>
              <a:ext uri="{FF2B5EF4-FFF2-40B4-BE49-F238E27FC236}">
                <a16:creationId xmlns:a16="http://schemas.microsoft.com/office/drawing/2014/main" id="{B08820CA-E001-0C41-9BBD-39142380C61F}"/>
              </a:ext>
            </a:extLst>
          </p:cNvPr>
          <p:cNvSpPr>
            <a:spLocks noGrp="1"/>
          </p:cNvSpPr>
          <p:nvPr>
            <p:ph type="pic" sz="quarter" idx="10"/>
          </p:nvPr>
        </p:nvSpPr>
        <p:spPr>
          <a:xfrm>
            <a:off x="-9831" y="0"/>
            <a:ext cx="4195260" cy="6858000"/>
          </a:xfrm>
          <a:prstGeom prst="rect">
            <a:avLst/>
          </a:prstGeom>
        </p:spPr>
        <p:txBody>
          <a:bodyPr/>
          <a:lstStyle>
            <a:lvl1pPr>
              <a:defRPr b="0" i="0">
                <a:latin typeface="Arial" panose="020B0604020202020204" pitchFamily="34" charset="0"/>
                <a:cs typeface="Arial" panose="020B0604020202020204" pitchFamily="34" charset="0"/>
              </a:defRPr>
            </a:lvl1pPr>
          </a:lstStyle>
          <a:p>
            <a:r>
              <a:rPr lang="en-US" dirty="0"/>
              <a:t>Click icon to add picture</a:t>
            </a:r>
          </a:p>
        </p:txBody>
      </p:sp>
      <p:sp>
        <p:nvSpPr>
          <p:cNvPr id="14" name="Text Placeholder 5">
            <a:extLst>
              <a:ext uri="{FF2B5EF4-FFF2-40B4-BE49-F238E27FC236}">
                <a16:creationId xmlns:a16="http://schemas.microsoft.com/office/drawing/2014/main" id="{E81C10BE-EF76-9B49-88F5-6602CE59DE88}"/>
              </a:ext>
            </a:extLst>
          </p:cNvPr>
          <p:cNvSpPr>
            <a:spLocks noGrp="1"/>
          </p:cNvSpPr>
          <p:nvPr>
            <p:ph type="body" sz="quarter" idx="11" hasCustomPrompt="1"/>
          </p:nvPr>
        </p:nvSpPr>
        <p:spPr>
          <a:xfrm>
            <a:off x="4557018" y="1901901"/>
            <a:ext cx="3658295" cy="2771746"/>
          </a:xfrm>
          <a:prstGeom prst="rect">
            <a:avLst/>
          </a:prstGeom>
        </p:spPr>
        <p:txBody>
          <a:bodyPr anchor="ctr"/>
          <a:lstStyle>
            <a:lvl1pPr marL="0" indent="0">
              <a:lnSpc>
                <a:spcPct val="114000"/>
              </a:lnSpc>
              <a:spcAft>
                <a:spcPts val="600"/>
              </a:spcAft>
              <a:buNone/>
              <a:defRPr sz="2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400">
                <a:solidFill>
                  <a:schemeClr val="tx2"/>
                </a:solidFill>
                <a:latin typeface="Arial" charset="0"/>
                <a:ea typeface="Arial" charset="0"/>
                <a:cs typeface="Arial" charset="0"/>
              </a:defRPr>
            </a:lvl2pPr>
            <a:lvl3pPr marL="914400" indent="0">
              <a:buNone/>
              <a:defRPr sz="2400">
                <a:solidFill>
                  <a:schemeClr val="tx2"/>
                </a:solidFill>
                <a:latin typeface="Arial" charset="0"/>
                <a:ea typeface="Arial" charset="0"/>
                <a:cs typeface="Arial" charset="0"/>
              </a:defRPr>
            </a:lvl3pPr>
            <a:lvl4pPr marL="1371600" indent="0">
              <a:buNone/>
              <a:defRPr sz="2400">
                <a:solidFill>
                  <a:schemeClr val="tx2"/>
                </a:solidFill>
                <a:latin typeface="Arial" charset="0"/>
                <a:ea typeface="Arial" charset="0"/>
                <a:cs typeface="Arial" charset="0"/>
              </a:defRPr>
            </a:lvl4pPr>
            <a:lvl5pPr marL="1828800" indent="0">
              <a:buNone/>
              <a:defRPr sz="2400">
                <a:solidFill>
                  <a:schemeClr val="tx2"/>
                </a:solidFill>
                <a:latin typeface="Arial" charset="0"/>
                <a:ea typeface="Arial" charset="0"/>
                <a:cs typeface="Arial"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15" name="Rectangle 14">
            <a:extLst>
              <a:ext uri="{FF2B5EF4-FFF2-40B4-BE49-F238E27FC236}">
                <a16:creationId xmlns:a16="http://schemas.microsoft.com/office/drawing/2014/main" id="{2AEAC45D-195D-BC4D-A824-CFDA8C1041A8}"/>
              </a:ext>
            </a:extLst>
          </p:cNvPr>
          <p:cNvSpPr/>
          <p:nvPr userDrawn="1"/>
        </p:nvSpPr>
        <p:spPr>
          <a:xfrm>
            <a:off x="8601057" y="0"/>
            <a:ext cx="5527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50192847-0B0B-244B-8D84-7448261591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1140548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with colored copy bloc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7AA87DE-1444-E54F-A512-B17CE9AC9A06}"/>
              </a:ext>
            </a:extLst>
          </p:cNvPr>
          <p:cNvSpPr/>
          <p:nvPr userDrawn="1"/>
        </p:nvSpPr>
        <p:spPr>
          <a:xfrm>
            <a:off x="0" y="1663700"/>
            <a:ext cx="9144000" cy="414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Content Placeholder 11">
            <a:extLst>
              <a:ext uri="{FF2B5EF4-FFF2-40B4-BE49-F238E27FC236}">
                <a16:creationId xmlns:a16="http://schemas.microsoft.com/office/drawing/2014/main" id="{9B2CBD53-E65E-9E44-9C91-0D6A9FFA7C36}"/>
              </a:ext>
            </a:extLst>
          </p:cNvPr>
          <p:cNvSpPr>
            <a:spLocks noGrp="1"/>
          </p:cNvSpPr>
          <p:nvPr>
            <p:ph sz="quarter" idx="11" hasCustomPrompt="1"/>
          </p:nvPr>
        </p:nvSpPr>
        <p:spPr>
          <a:xfrm>
            <a:off x="854019" y="2372477"/>
            <a:ext cx="7587193" cy="2499561"/>
          </a:xfrm>
          <a:prstGeom prst="rect">
            <a:avLst/>
          </a:prstGeom>
        </p:spPr>
        <p:txBody>
          <a:bodyPr/>
          <a:lstStyle>
            <a:lvl1pPr marL="0" indent="0">
              <a:lnSpc>
                <a:spcPct val="114000"/>
              </a:lnSpc>
              <a:buNone/>
              <a:defRPr sz="24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p>
        </p:txBody>
      </p:sp>
      <p:sp>
        <p:nvSpPr>
          <p:cNvPr id="21" name="Title 12">
            <a:extLst>
              <a:ext uri="{FF2B5EF4-FFF2-40B4-BE49-F238E27FC236}">
                <a16:creationId xmlns:a16="http://schemas.microsoft.com/office/drawing/2014/main" id="{F7422BFC-EA5A-2446-9DD4-4C9A5A92CB95}"/>
              </a:ext>
            </a:extLst>
          </p:cNvPr>
          <p:cNvSpPr>
            <a:spLocks noGrp="1"/>
          </p:cNvSpPr>
          <p:nvPr>
            <p:ph type="title"/>
          </p:nvPr>
        </p:nvSpPr>
        <p:spPr>
          <a:xfrm>
            <a:off x="831334" y="617046"/>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28" name="Picture 27">
            <a:extLst>
              <a:ext uri="{FF2B5EF4-FFF2-40B4-BE49-F238E27FC236}">
                <a16:creationId xmlns:a16="http://schemas.microsoft.com/office/drawing/2014/main" id="{9F5A50F7-11CA-DE4D-BC64-ADA07245E2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3" y="209377"/>
            <a:ext cx="271503" cy="258735"/>
          </a:xfrm>
          <a:prstGeom prst="rect">
            <a:avLst/>
          </a:prstGeom>
        </p:spPr>
      </p:pic>
    </p:spTree>
    <p:extLst>
      <p:ext uri="{BB962C8B-B14F-4D97-AF65-F5344CB8AC3E}">
        <p14:creationId xmlns:p14="http://schemas.microsoft.com/office/powerpoint/2010/main" val="224834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eneric Title Slide">
    <p:spTree>
      <p:nvGrpSpPr>
        <p:cNvPr id="1" name=""/>
        <p:cNvGrpSpPr/>
        <p:nvPr/>
      </p:nvGrpSpPr>
      <p:grpSpPr>
        <a:xfrm>
          <a:off x="0" y="0"/>
          <a:ext cx="0" cy="0"/>
          <a:chOff x="0" y="0"/>
          <a:chExt cx="0" cy="0"/>
        </a:xfrm>
      </p:grpSpPr>
      <p:sp>
        <p:nvSpPr>
          <p:cNvPr id="12" name="Rectangle 11"/>
          <p:cNvSpPr/>
          <p:nvPr/>
        </p:nvSpPr>
        <p:spPr>
          <a:xfrm>
            <a:off x="0" y="0"/>
            <a:ext cx="57721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t="73843"/>
          <a:stretch/>
        </p:blipFill>
        <p:spPr>
          <a:xfrm>
            <a:off x="708659" y="127000"/>
            <a:ext cx="4191000" cy="1009848"/>
          </a:xfrm>
          <a:prstGeom prst="rect">
            <a:avLst/>
          </a:prstGeom>
        </p:spPr>
      </p:pic>
      <p:sp>
        <p:nvSpPr>
          <p:cNvPr id="5" name="Title 1"/>
          <p:cNvSpPr>
            <a:spLocks noGrp="1"/>
          </p:cNvSpPr>
          <p:nvPr>
            <p:ph type="ctrTitle" hasCustomPrompt="1"/>
          </p:nvPr>
        </p:nvSpPr>
        <p:spPr>
          <a:xfrm>
            <a:off x="621191" y="1649356"/>
            <a:ext cx="4439541" cy="1346092"/>
          </a:xfrm>
          <a:prstGeom prst="rect">
            <a:avLst/>
          </a:prstGeom>
        </p:spPr>
        <p:txBody>
          <a:bodyPr anchor="t"/>
          <a:lstStyle>
            <a:lvl1pPr algn="l">
              <a:lnSpc>
                <a:spcPct val="80000"/>
              </a:lnSpc>
              <a:defRPr sz="45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a:t>
            </a:r>
            <a:br>
              <a:rPr lang="en-US" dirty="0"/>
            </a:br>
            <a:r>
              <a:rPr lang="en-US" dirty="0"/>
              <a:t>presentation</a:t>
            </a:r>
          </a:p>
        </p:txBody>
      </p:sp>
      <p:sp>
        <p:nvSpPr>
          <p:cNvPr id="7" name="Subtitle 2"/>
          <p:cNvSpPr txBox="1">
            <a:spLocks/>
          </p:cNvSpPr>
          <p:nvPr/>
        </p:nvSpPr>
        <p:spPr>
          <a:xfrm>
            <a:off x="6041299" y="4223821"/>
            <a:ext cx="4163786"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800" b="0" i="0" dirty="0">
                <a:solidFill>
                  <a:schemeClr val="tx1"/>
                </a:solidFill>
                <a:latin typeface="Arial" panose="020B0604020202020204" pitchFamily="34" charset="0"/>
                <a:ea typeface="Arial" charset="0"/>
                <a:cs typeface="Arial" panose="020B0604020202020204" pitchFamily="34" charset="0"/>
              </a:rPr>
              <a:t>excella.com  </a:t>
            </a:r>
            <a:r>
              <a:rPr lang="en-US" sz="1800" b="0" i="0" dirty="0">
                <a:solidFill>
                  <a:schemeClr val="bg2"/>
                </a:solidFill>
                <a:latin typeface="Arial" panose="020B0604020202020204" pitchFamily="34" charset="0"/>
                <a:ea typeface="Arial" charset="0"/>
                <a:cs typeface="Arial" panose="020B0604020202020204" pitchFamily="34" charset="0"/>
              </a:rPr>
              <a:t>|</a:t>
            </a:r>
            <a:r>
              <a:rPr lang="en-US" sz="1800" b="0" i="0" dirty="0">
                <a:solidFill>
                  <a:schemeClr val="tx1"/>
                </a:solidFill>
                <a:latin typeface="Arial" panose="020B0604020202020204" pitchFamily="34" charset="0"/>
                <a:ea typeface="Arial" charset="0"/>
                <a:cs typeface="Arial" panose="020B0604020202020204" pitchFamily="34" charset="0"/>
              </a:rPr>
              <a:t>  @excellaco</a:t>
            </a:r>
          </a:p>
        </p:txBody>
      </p:sp>
      <p:sp>
        <p:nvSpPr>
          <p:cNvPr id="8" name="Rounded Rectangle 7"/>
          <p:cNvSpPr/>
          <p:nvPr/>
        </p:nvSpPr>
        <p:spPr>
          <a:xfrm>
            <a:off x="708659" y="3507157"/>
            <a:ext cx="75438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a:srcRect t="1" b="56493"/>
          <a:stretch/>
        </p:blipFill>
        <p:spPr>
          <a:xfrm>
            <a:off x="708659" y="4924288"/>
            <a:ext cx="4191000" cy="1679712"/>
          </a:xfrm>
          <a:prstGeom prst="rect">
            <a:avLst/>
          </a:prstGeom>
        </p:spPr>
      </p:pic>
      <p:sp>
        <p:nvSpPr>
          <p:cNvPr id="11" name="Subtitle 2"/>
          <p:cNvSpPr>
            <a:spLocks noGrp="1"/>
          </p:cNvSpPr>
          <p:nvPr>
            <p:ph type="subTitle" idx="1" hasCustomPrompt="1"/>
          </p:nvPr>
        </p:nvSpPr>
        <p:spPr>
          <a:xfrm>
            <a:off x="611665" y="3990943"/>
            <a:ext cx="4808764" cy="542154"/>
          </a:xfrm>
          <a:prstGeom prst="rect">
            <a:avLst/>
          </a:prstGeom>
        </p:spPr>
        <p:txBody>
          <a:bodyPr/>
          <a:lstStyle>
            <a:lvl1pPr marL="0" indent="0" algn="l">
              <a:buNone/>
              <a:defRPr sz="24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3815" y="1990989"/>
            <a:ext cx="2171864" cy="2413718"/>
          </a:xfrm>
          <a:prstGeom prst="rect">
            <a:avLst/>
          </a:prstGeom>
        </p:spPr>
      </p:pic>
      <p:sp>
        <p:nvSpPr>
          <p:cNvPr id="10" name="Rectangle 9">
            <a:extLst>
              <a:ext uri="{FF2B5EF4-FFF2-40B4-BE49-F238E27FC236}">
                <a16:creationId xmlns:a16="http://schemas.microsoft.com/office/drawing/2014/main" id="{894B7F4F-BB1B-4B1E-878D-0CDEC08D6C9C}"/>
              </a:ext>
            </a:extLst>
          </p:cNvPr>
          <p:cNvSpPr/>
          <p:nvPr userDrawn="1"/>
        </p:nvSpPr>
        <p:spPr>
          <a:xfrm>
            <a:off x="0" y="0"/>
            <a:ext cx="500901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0EE826C-D9B0-439A-9F09-E22682F434EC}"/>
              </a:ext>
            </a:extLst>
          </p:cNvPr>
          <p:cNvPicPr>
            <a:picLocks noChangeAspect="1"/>
          </p:cNvPicPr>
          <p:nvPr userDrawn="1"/>
        </p:nvPicPr>
        <p:blipFill rotWithShape="1">
          <a:blip r:embed="rId2"/>
          <a:srcRect t="73843" r="35091"/>
          <a:stretch/>
        </p:blipFill>
        <p:spPr>
          <a:xfrm>
            <a:off x="745806" y="127000"/>
            <a:ext cx="3627121" cy="1009848"/>
          </a:xfrm>
          <a:prstGeom prst="rect">
            <a:avLst/>
          </a:prstGeom>
        </p:spPr>
      </p:pic>
      <p:sp>
        <p:nvSpPr>
          <p:cNvPr id="14" name="Subtitle 2">
            <a:extLst>
              <a:ext uri="{FF2B5EF4-FFF2-40B4-BE49-F238E27FC236}">
                <a16:creationId xmlns:a16="http://schemas.microsoft.com/office/drawing/2014/main" id="{E6A4F7C1-1982-44EB-B1CE-84D2DC0E4652}"/>
              </a:ext>
            </a:extLst>
          </p:cNvPr>
          <p:cNvSpPr txBox="1">
            <a:spLocks/>
          </p:cNvSpPr>
          <p:nvPr userDrawn="1"/>
        </p:nvSpPr>
        <p:spPr>
          <a:xfrm>
            <a:off x="5009015" y="4223821"/>
            <a:ext cx="4134985"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ctr"/>
            <a:r>
              <a:rPr lang="en-US" sz="2000" b="0" i="0" dirty="0">
                <a:solidFill>
                  <a:schemeClr val="tx1"/>
                </a:solidFill>
                <a:latin typeface="Arial" panose="020B0604020202020204" pitchFamily="34" charset="0"/>
                <a:ea typeface="Arial" charset="0"/>
                <a:cs typeface="Arial" panose="020B0604020202020204" pitchFamily="34" charset="0"/>
              </a:rPr>
              <a:t>excella.com  </a:t>
            </a:r>
            <a:r>
              <a:rPr lang="en-US" sz="2000" b="0" i="0" dirty="0">
                <a:solidFill>
                  <a:schemeClr val="bg2"/>
                </a:solidFill>
                <a:latin typeface="Arial" panose="020B0604020202020204" pitchFamily="34" charset="0"/>
                <a:ea typeface="Arial" charset="0"/>
                <a:cs typeface="Arial" panose="020B0604020202020204" pitchFamily="34" charset="0"/>
              </a:rPr>
              <a:t>|</a:t>
            </a:r>
            <a:r>
              <a:rPr lang="en-US" sz="2000" b="0" i="0" dirty="0">
                <a:solidFill>
                  <a:schemeClr val="tx1"/>
                </a:solidFill>
                <a:latin typeface="Arial" panose="020B0604020202020204" pitchFamily="34" charset="0"/>
                <a:ea typeface="Arial" charset="0"/>
                <a:cs typeface="Arial" panose="020B0604020202020204" pitchFamily="34" charset="0"/>
              </a:rPr>
              <a:t>  @excellaco</a:t>
            </a:r>
          </a:p>
        </p:txBody>
      </p:sp>
      <p:sp>
        <p:nvSpPr>
          <p:cNvPr id="16" name="Rounded Rectangle 16">
            <a:extLst>
              <a:ext uri="{FF2B5EF4-FFF2-40B4-BE49-F238E27FC236}">
                <a16:creationId xmlns:a16="http://schemas.microsoft.com/office/drawing/2014/main" id="{6797B6A2-49A1-4DFE-9021-CECDB5672E57}"/>
              </a:ext>
            </a:extLst>
          </p:cNvPr>
          <p:cNvSpPr/>
          <p:nvPr userDrawn="1"/>
        </p:nvSpPr>
        <p:spPr>
          <a:xfrm>
            <a:off x="745806" y="3335060"/>
            <a:ext cx="1005840" cy="92597"/>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F4D5B92-9B8C-44CC-AB9B-D1597F233027}"/>
              </a:ext>
            </a:extLst>
          </p:cNvPr>
          <p:cNvPicPr>
            <a:picLocks noChangeAspect="1"/>
          </p:cNvPicPr>
          <p:nvPr userDrawn="1"/>
        </p:nvPicPr>
        <p:blipFill rotWithShape="1">
          <a:blip r:embed="rId2"/>
          <a:srcRect t="1" r="35091" b="56493"/>
          <a:stretch/>
        </p:blipFill>
        <p:spPr>
          <a:xfrm>
            <a:off x="745806" y="4924288"/>
            <a:ext cx="3627121" cy="1679712"/>
          </a:xfrm>
          <a:prstGeom prst="rect">
            <a:avLst/>
          </a:prstGeom>
        </p:spPr>
      </p:pic>
      <p:pic>
        <p:nvPicPr>
          <p:cNvPr id="18" name="Picture 17">
            <a:extLst>
              <a:ext uri="{FF2B5EF4-FFF2-40B4-BE49-F238E27FC236}">
                <a16:creationId xmlns:a16="http://schemas.microsoft.com/office/drawing/2014/main" id="{94A19F75-8011-4E6A-AB34-29C04C44E8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73905" y="2119379"/>
            <a:ext cx="2895819" cy="2413718"/>
          </a:xfrm>
          <a:prstGeom prst="rect">
            <a:avLst/>
          </a:prstGeom>
        </p:spPr>
      </p:pic>
    </p:spTree>
    <p:extLst>
      <p:ext uri="{BB962C8B-B14F-4D97-AF65-F5344CB8AC3E}">
        <p14:creationId xmlns:p14="http://schemas.microsoft.com/office/powerpoint/2010/main" val="15014460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py left icons righ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0694DD6-AC39-0E47-887B-6E386F6BCB12}"/>
              </a:ext>
            </a:extLst>
          </p:cNvPr>
          <p:cNvSpPr/>
          <p:nvPr userDrawn="1"/>
        </p:nvSpPr>
        <p:spPr>
          <a:xfrm>
            <a:off x="0" y="0"/>
            <a:ext cx="42005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DC01AFC1-C8CB-FC48-8B9F-284DD1F65E7E}"/>
              </a:ext>
            </a:extLst>
          </p:cNvPr>
          <p:cNvCxnSpPr/>
          <p:nvPr userDrawn="1"/>
        </p:nvCxnSpPr>
        <p:spPr>
          <a:xfrm>
            <a:off x="955243" y="3351440"/>
            <a:ext cx="822960" cy="0"/>
          </a:xfrm>
          <a:prstGeom prst="line">
            <a:avLst/>
          </a:prstGeom>
          <a:ln w="53975"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Text Placeholder 9">
            <a:extLst>
              <a:ext uri="{FF2B5EF4-FFF2-40B4-BE49-F238E27FC236}">
                <a16:creationId xmlns:a16="http://schemas.microsoft.com/office/drawing/2014/main" id="{17E287AB-CC8E-234B-9811-74615361725D}"/>
              </a:ext>
            </a:extLst>
          </p:cNvPr>
          <p:cNvSpPr>
            <a:spLocks noGrp="1"/>
          </p:cNvSpPr>
          <p:nvPr>
            <p:ph type="body" sz="quarter" idx="11" hasCustomPrompt="1"/>
          </p:nvPr>
        </p:nvSpPr>
        <p:spPr>
          <a:xfrm>
            <a:off x="854018" y="3792312"/>
            <a:ext cx="2603557" cy="1336902"/>
          </a:xfrm>
          <a:prstGeom prst="rect">
            <a:avLst/>
          </a:prstGeom>
        </p:spPr>
        <p:txBody>
          <a:bodyPr/>
          <a:lstStyle>
            <a:lvl1pPr marL="0" indent="0">
              <a:lnSpc>
                <a:spcPct val="113000"/>
              </a:lnSpc>
              <a:buNone/>
              <a:defRPr sz="24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5" name="Text Placeholder 9">
            <a:extLst>
              <a:ext uri="{FF2B5EF4-FFF2-40B4-BE49-F238E27FC236}">
                <a16:creationId xmlns:a16="http://schemas.microsoft.com/office/drawing/2014/main" id="{17E5BFEC-38E1-FD45-9A93-9ED5CEF52ABC}"/>
              </a:ext>
            </a:extLst>
          </p:cNvPr>
          <p:cNvSpPr>
            <a:spLocks noGrp="1"/>
          </p:cNvSpPr>
          <p:nvPr>
            <p:ph type="body" sz="quarter" idx="12" hasCustomPrompt="1"/>
          </p:nvPr>
        </p:nvSpPr>
        <p:spPr>
          <a:xfrm>
            <a:off x="5746123" y="1021477"/>
            <a:ext cx="3054977" cy="1123950"/>
          </a:xfrm>
          <a:prstGeom prst="rect">
            <a:avLst/>
          </a:prstGeom>
        </p:spPr>
        <p:txBody>
          <a:bodyPr/>
          <a:lstStyle>
            <a:lvl1pPr marL="0" indent="0">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6" name="Text Placeholder 9">
            <a:extLst>
              <a:ext uri="{FF2B5EF4-FFF2-40B4-BE49-F238E27FC236}">
                <a16:creationId xmlns:a16="http://schemas.microsoft.com/office/drawing/2014/main" id="{33808F05-68EA-C34F-9C6D-6F10B2FE12C2}"/>
              </a:ext>
            </a:extLst>
          </p:cNvPr>
          <p:cNvSpPr>
            <a:spLocks noGrp="1"/>
          </p:cNvSpPr>
          <p:nvPr>
            <p:ph type="body" sz="quarter" idx="13" hasCustomPrompt="1"/>
          </p:nvPr>
        </p:nvSpPr>
        <p:spPr>
          <a:xfrm>
            <a:off x="5746125" y="2760471"/>
            <a:ext cx="3054976" cy="1123950"/>
          </a:xfrm>
          <a:prstGeom prst="rect">
            <a:avLst/>
          </a:prstGeom>
        </p:spPr>
        <p:txBody>
          <a:bodyPr/>
          <a:lstStyle>
            <a:lvl1pPr marL="0" indent="0">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7" name="Text Placeholder 9">
            <a:extLst>
              <a:ext uri="{FF2B5EF4-FFF2-40B4-BE49-F238E27FC236}">
                <a16:creationId xmlns:a16="http://schemas.microsoft.com/office/drawing/2014/main" id="{B0454C66-6F7E-DA43-A345-6D0B5E37549B}"/>
              </a:ext>
            </a:extLst>
          </p:cNvPr>
          <p:cNvSpPr>
            <a:spLocks noGrp="1"/>
          </p:cNvSpPr>
          <p:nvPr>
            <p:ph type="body" sz="quarter" idx="14" hasCustomPrompt="1"/>
          </p:nvPr>
        </p:nvSpPr>
        <p:spPr>
          <a:xfrm>
            <a:off x="5746125" y="4499465"/>
            <a:ext cx="3054976" cy="1123950"/>
          </a:xfrm>
          <a:prstGeom prst="rect">
            <a:avLst/>
          </a:prstGeom>
        </p:spPr>
        <p:txBody>
          <a:bodyPr/>
          <a:lstStyle>
            <a:lvl1pPr marL="0" indent="0">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8" name="Text Placeholder 22">
            <a:extLst>
              <a:ext uri="{FF2B5EF4-FFF2-40B4-BE49-F238E27FC236}">
                <a16:creationId xmlns:a16="http://schemas.microsoft.com/office/drawing/2014/main" id="{ED9E3278-AC7A-7242-B46D-5D7C615E767E}"/>
              </a:ext>
            </a:extLst>
          </p:cNvPr>
          <p:cNvSpPr>
            <a:spLocks noGrp="1"/>
          </p:cNvSpPr>
          <p:nvPr>
            <p:ph type="body" sz="quarter" idx="18" hasCustomPrompt="1"/>
          </p:nvPr>
        </p:nvSpPr>
        <p:spPr>
          <a:xfrm>
            <a:off x="854019" y="1438274"/>
            <a:ext cx="2814638" cy="1372783"/>
          </a:xfrm>
          <a:prstGeom prst="rect">
            <a:avLst/>
          </a:prstGeom>
        </p:spPr>
        <p:txBody>
          <a:bodyPr/>
          <a:lstStyle>
            <a:lvl1pPr marL="0" indent="0">
              <a:buFont typeface="Arial" charset="0"/>
              <a:buNone/>
              <a:defRPr sz="4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buFont typeface="Arial" charset="0"/>
              <a:buNone/>
              <a:defRPr sz="6600">
                <a:solidFill>
                  <a:schemeClr val="bg1"/>
                </a:solidFill>
              </a:defRPr>
            </a:lvl2pPr>
            <a:lvl3pPr marL="914400" indent="0">
              <a:buFont typeface="Arial" charset="0"/>
              <a:buNone/>
              <a:defRPr sz="6600">
                <a:solidFill>
                  <a:schemeClr val="bg1"/>
                </a:solidFill>
              </a:defRPr>
            </a:lvl3pPr>
            <a:lvl4pPr marL="1371600" indent="0">
              <a:buFont typeface="Arial" charset="0"/>
              <a:buNone/>
              <a:defRPr sz="6600">
                <a:solidFill>
                  <a:schemeClr val="bg1"/>
                </a:solidFill>
              </a:defRPr>
            </a:lvl4pPr>
            <a:lvl5pPr marL="1828800" indent="0">
              <a:buFont typeface="Arial" charset="0"/>
              <a:buNone/>
              <a:defRPr sz="6600">
                <a:solidFill>
                  <a:schemeClr val="bg1"/>
                </a:solidFill>
              </a:defRPr>
            </a:lvl5pPr>
          </a:lstStyle>
          <a:p>
            <a:pPr lvl="0"/>
            <a:r>
              <a:rPr lang="en-US" dirty="0"/>
              <a:t>Big</a:t>
            </a:r>
          </a:p>
          <a:p>
            <a:pPr lvl="0"/>
            <a:r>
              <a:rPr lang="en-US" dirty="0"/>
              <a:t>Headline</a:t>
            </a:r>
          </a:p>
        </p:txBody>
      </p:sp>
      <p:sp>
        <p:nvSpPr>
          <p:cNvPr id="32" name="Content Placeholder 2">
            <a:extLst>
              <a:ext uri="{FF2B5EF4-FFF2-40B4-BE49-F238E27FC236}">
                <a16:creationId xmlns:a16="http://schemas.microsoft.com/office/drawing/2014/main" id="{9D045F11-B016-EB47-BA6F-8E25B5602ACE}"/>
              </a:ext>
            </a:extLst>
          </p:cNvPr>
          <p:cNvSpPr>
            <a:spLocks noGrp="1"/>
          </p:cNvSpPr>
          <p:nvPr>
            <p:ph sz="quarter" idx="34"/>
          </p:nvPr>
        </p:nvSpPr>
        <p:spPr>
          <a:xfrm>
            <a:off x="4522675" y="1072063"/>
            <a:ext cx="1046537" cy="1022779"/>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3" name="Content Placeholder 2">
            <a:extLst>
              <a:ext uri="{FF2B5EF4-FFF2-40B4-BE49-F238E27FC236}">
                <a16:creationId xmlns:a16="http://schemas.microsoft.com/office/drawing/2014/main" id="{F9444016-E63A-FF48-9061-B93C9AAF22AA}"/>
              </a:ext>
            </a:extLst>
          </p:cNvPr>
          <p:cNvSpPr>
            <a:spLocks noGrp="1"/>
          </p:cNvSpPr>
          <p:nvPr>
            <p:ph sz="quarter" idx="35"/>
          </p:nvPr>
        </p:nvSpPr>
        <p:spPr>
          <a:xfrm>
            <a:off x="4522675" y="2811057"/>
            <a:ext cx="1046537" cy="1022779"/>
          </a:xfrm>
          <a:prstGeom prst="rect">
            <a:avLst/>
          </a:prstGeom>
        </p:spPr>
        <p:txBody>
          <a:bodyPr/>
          <a:lstStyle>
            <a:lvl1pPr marL="0" indent="0">
              <a:buNone/>
              <a:defRPr sz="1200" b="0" i="0" baseline="0">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34" name="Content Placeholder 2">
            <a:extLst>
              <a:ext uri="{FF2B5EF4-FFF2-40B4-BE49-F238E27FC236}">
                <a16:creationId xmlns:a16="http://schemas.microsoft.com/office/drawing/2014/main" id="{69D0BB36-86B9-AA4E-9A72-F6A337222BB3}"/>
              </a:ext>
            </a:extLst>
          </p:cNvPr>
          <p:cNvSpPr>
            <a:spLocks noGrp="1"/>
          </p:cNvSpPr>
          <p:nvPr>
            <p:ph sz="quarter" idx="36"/>
          </p:nvPr>
        </p:nvSpPr>
        <p:spPr>
          <a:xfrm>
            <a:off x="4522675" y="4550051"/>
            <a:ext cx="1046537" cy="1022779"/>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pic>
        <p:nvPicPr>
          <p:cNvPr id="38" name="Picture 37">
            <a:extLst>
              <a:ext uri="{FF2B5EF4-FFF2-40B4-BE49-F238E27FC236}">
                <a16:creationId xmlns:a16="http://schemas.microsoft.com/office/drawing/2014/main" id="{68CA9E47-3A7E-FB41-8A3B-DA41EA9AB7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279670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cons horizontal">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13172A5-2791-4A4C-A161-DD117A57E86F}"/>
              </a:ext>
            </a:extLst>
          </p:cNvPr>
          <p:cNvSpPr/>
          <p:nvPr userDrawn="1"/>
        </p:nvSpPr>
        <p:spPr>
          <a:xfrm>
            <a:off x="0" y="0"/>
            <a:ext cx="9144000" cy="15733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ext Placeholder 9">
            <a:extLst>
              <a:ext uri="{FF2B5EF4-FFF2-40B4-BE49-F238E27FC236}">
                <a16:creationId xmlns:a16="http://schemas.microsoft.com/office/drawing/2014/main" id="{11253822-51C4-2C47-92BF-3748D0433E7A}"/>
              </a:ext>
            </a:extLst>
          </p:cNvPr>
          <p:cNvSpPr>
            <a:spLocks noGrp="1"/>
          </p:cNvSpPr>
          <p:nvPr>
            <p:ph type="body" sz="quarter" idx="12" hasCustomPrompt="1"/>
          </p:nvPr>
        </p:nvSpPr>
        <p:spPr>
          <a:xfrm>
            <a:off x="539635" y="4395824"/>
            <a:ext cx="2536493" cy="1157725"/>
          </a:xfrm>
          <a:prstGeom prst="rect">
            <a:avLst/>
          </a:prstGeom>
        </p:spPr>
        <p:txBody>
          <a:bodyPr/>
          <a:lstStyle>
            <a:lvl1pPr marL="0" indent="0" algn="ctr">
              <a:lnSpc>
                <a:spcPct val="100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7" name="Text Placeholder 9">
            <a:extLst>
              <a:ext uri="{FF2B5EF4-FFF2-40B4-BE49-F238E27FC236}">
                <a16:creationId xmlns:a16="http://schemas.microsoft.com/office/drawing/2014/main" id="{F99B69C1-796E-E343-BF69-1F7F02BEFF6B}"/>
              </a:ext>
            </a:extLst>
          </p:cNvPr>
          <p:cNvSpPr>
            <a:spLocks noGrp="1"/>
          </p:cNvSpPr>
          <p:nvPr>
            <p:ph type="body" sz="quarter" idx="21" hasCustomPrompt="1"/>
          </p:nvPr>
        </p:nvSpPr>
        <p:spPr>
          <a:xfrm>
            <a:off x="539635" y="3978207"/>
            <a:ext cx="2536493" cy="371959"/>
          </a:xfrm>
          <a:prstGeom prst="rect">
            <a:avLst/>
          </a:prstGeom>
        </p:spPr>
        <p:txBody>
          <a:bodyPr/>
          <a:lstStyle>
            <a:lvl1pPr marL="0" indent="0" algn="ctr">
              <a:buNone/>
              <a:defRPr sz="26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of bullet</a:t>
            </a:r>
          </a:p>
        </p:txBody>
      </p:sp>
      <p:sp>
        <p:nvSpPr>
          <p:cNvPr id="38" name="Content Placeholder 2">
            <a:extLst>
              <a:ext uri="{FF2B5EF4-FFF2-40B4-BE49-F238E27FC236}">
                <a16:creationId xmlns:a16="http://schemas.microsoft.com/office/drawing/2014/main" id="{CEFB3612-DA2E-B24C-9AD7-3048AC2656A5}"/>
              </a:ext>
            </a:extLst>
          </p:cNvPr>
          <p:cNvSpPr>
            <a:spLocks noGrp="1"/>
          </p:cNvSpPr>
          <p:nvPr>
            <p:ph sz="quarter" idx="34"/>
          </p:nvPr>
        </p:nvSpPr>
        <p:spPr>
          <a:xfrm>
            <a:off x="1070557" y="2489818"/>
            <a:ext cx="1474648" cy="1480178"/>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41" name="Title 12">
            <a:extLst>
              <a:ext uri="{FF2B5EF4-FFF2-40B4-BE49-F238E27FC236}">
                <a16:creationId xmlns:a16="http://schemas.microsoft.com/office/drawing/2014/main" id="{D152226E-FEC5-C040-A2CF-51456351F992}"/>
              </a:ext>
            </a:extLst>
          </p:cNvPr>
          <p:cNvSpPr>
            <a:spLocks noGrp="1"/>
          </p:cNvSpPr>
          <p:nvPr>
            <p:ph type="title"/>
          </p:nvPr>
        </p:nvSpPr>
        <p:spPr>
          <a:xfrm>
            <a:off x="831334" y="617046"/>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46" name="Text Placeholder 9">
            <a:extLst>
              <a:ext uri="{FF2B5EF4-FFF2-40B4-BE49-F238E27FC236}">
                <a16:creationId xmlns:a16="http://schemas.microsoft.com/office/drawing/2014/main" id="{3EB1A636-9BDB-F64A-8F2B-321EECE66C0D}"/>
              </a:ext>
            </a:extLst>
          </p:cNvPr>
          <p:cNvSpPr>
            <a:spLocks noGrp="1"/>
          </p:cNvSpPr>
          <p:nvPr>
            <p:ph type="body" sz="quarter" idx="35" hasCustomPrompt="1"/>
          </p:nvPr>
        </p:nvSpPr>
        <p:spPr>
          <a:xfrm>
            <a:off x="3222177" y="4395824"/>
            <a:ext cx="2536493" cy="1157725"/>
          </a:xfrm>
          <a:prstGeom prst="rect">
            <a:avLst/>
          </a:prstGeom>
        </p:spPr>
        <p:txBody>
          <a:bodyPr/>
          <a:lstStyle>
            <a:lvl1pPr marL="0" indent="0" algn="ctr">
              <a:lnSpc>
                <a:spcPct val="100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7" name="Text Placeholder 9">
            <a:extLst>
              <a:ext uri="{FF2B5EF4-FFF2-40B4-BE49-F238E27FC236}">
                <a16:creationId xmlns:a16="http://schemas.microsoft.com/office/drawing/2014/main" id="{5F56786F-C51E-6C44-8A32-C01848E22D88}"/>
              </a:ext>
            </a:extLst>
          </p:cNvPr>
          <p:cNvSpPr>
            <a:spLocks noGrp="1"/>
          </p:cNvSpPr>
          <p:nvPr>
            <p:ph type="body" sz="quarter" idx="36" hasCustomPrompt="1"/>
          </p:nvPr>
        </p:nvSpPr>
        <p:spPr>
          <a:xfrm>
            <a:off x="3222177" y="3978207"/>
            <a:ext cx="2536493" cy="371959"/>
          </a:xfrm>
          <a:prstGeom prst="rect">
            <a:avLst/>
          </a:prstGeom>
        </p:spPr>
        <p:txBody>
          <a:bodyPr/>
          <a:lstStyle>
            <a:lvl1pPr marL="0" indent="0" algn="ctr">
              <a:buNone/>
              <a:defRPr sz="26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of bullet</a:t>
            </a:r>
          </a:p>
        </p:txBody>
      </p:sp>
      <p:sp>
        <p:nvSpPr>
          <p:cNvPr id="48" name="Content Placeholder 2">
            <a:extLst>
              <a:ext uri="{FF2B5EF4-FFF2-40B4-BE49-F238E27FC236}">
                <a16:creationId xmlns:a16="http://schemas.microsoft.com/office/drawing/2014/main" id="{12D1F385-2BFC-C34E-8D87-F6A151D5A4E5}"/>
              </a:ext>
            </a:extLst>
          </p:cNvPr>
          <p:cNvSpPr>
            <a:spLocks noGrp="1"/>
          </p:cNvSpPr>
          <p:nvPr>
            <p:ph sz="quarter" idx="37"/>
          </p:nvPr>
        </p:nvSpPr>
        <p:spPr>
          <a:xfrm>
            <a:off x="3753099" y="2489818"/>
            <a:ext cx="1474648" cy="1480178"/>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sp>
        <p:nvSpPr>
          <p:cNvPr id="52" name="Text Placeholder 9">
            <a:extLst>
              <a:ext uri="{FF2B5EF4-FFF2-40B4-BE49-F238E27FC236}">
                <a16:creationId xmlns:a16="http://schemas.microsoft.com/office/drawing/2014/main" id="{63B5D4D8-53C5-7C46-A4F7-D9FD3AED1F9F}"/>
              </a:ext>
            </a:extLst>
          </p:cNvPr>
          <p:cNvSpPr>
            <a:spLocks noGrp="1"/>
          </p:cNvSpPr>
          <p:nvPr>
            <p:ph type="body" sz="quarter" idx="38" hasCustomPrompt="1"/>
          </p:nvPr>
        </p:nvSpPr>
        <p:spPr>
          <a:xfrm>
            <a:off x="5904719" y="4395824"/>
            <a:ext cx="2536493" cy="1157725"/>
          </a:xfrm>
          <a:prstGeom prst="rect">
            <a:avLst/>
          </a:prstGeom>
        </p:spPr>
        <p:txBody>
          <a:bodyPr/>
          <a:lstStyle>
            <a:lvl1pPr marL="0" indent="0" algn="ctr">
              <a:lnSpc>
                <a:spcPct val="100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53" name="Text Placeholder 9">
            <a:extLst>
              <a:ext uri="{FF2B5EF4-FFF2-40B4-BE49-F238E27FC236}">
                <a16:creationId xmlns:a16="http://schemas.microsoft.com/office/drawing/2014/main" id="{83686419-D903-A649-85F2-9D3F82F73437}"/>
              </a:ext>
            </a:extLst>
          </p:cNvPr>
          <p:cNvSpPr>
            <a:spLocks noGrp="1"/>
          </p:cNvSpPr>
          <p:nvPr>
            <p:ph type="body" sz="quarter" idx="39" hasCustomPrompt="1"/>
          </p:nvPr>
        </p:nvSpPr>
        <p:spPr>
          <a:xfrm>
            <a:off x="5904719" y="3978207"/>
            <a:ext cx="2536493" cy="371959"/>
          </a:xfrm>
          <a:prstGeom prst="rect">
            <a:avLst/>
          </a:prstGeom>
        </p:spPr>
        <p:txBody>
          <a:bodyPr/>
          <a:lstStyle>
            <a:lvl1pPr marL="0" indent="0" algn="ctr">
              <a:buNone/>
              <a:defRPr sz="2600" b="1"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 of bullet</a:t>
            </a:r>
          </a:p>
        </p:txBody>
      </p:sp>
      <p:sp>
        <p:nvSpPr>
          <p:cNvPr id="54" name="Content Placeholder 2">
            <a:extLst>
              <a:ext uri="{FF2B5EF4-FFF2-40B4-BE49-F238E27FC236}">
                <a16:creationId xmlns:a16="http://schemas.microsoft.com/office/drawing/2014/main" id="{B56615A9-822E-A843-8E1F-1C343572BAFE}"/>
              </a:ext>
            </a:extLst>
          </p:cNvPr>
          <p:cNvSpPr>
            <a:spLocks noGrp="1"/>
          </p:cNvSpPr>
          <p:nvPr>
            <p:ph sz="quarter" idx="40"/>
          </p:nvPr>
        </p:nvSpPr>
        <p:spPr>
          <a:xfrm>
            <a:off x="6435641" y="2489818"/>
            <a:ext cx="1474648" cy="1480178"/>
          </a:xfrm>
          <a:prstGeom prst="rect">
            <a:avLst/>
          </a:prstGeom>
        </p:spPr>
        <p:txBody>
          <a:bodyPr/>
          <a:lstStyle>
            <a:lvl1pPr marL="0" indent="0">
              <a:buNone/>
              <a:defRPr sz="1400" b="0" i="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Edit Master text styles</a:t>
            </a:r>
          </a:p>
        </p:txBody>
      </p:sp>
      <p:pic>
        <p:nvPicPr>
          <p:cNvPr id="56" name="Picture 55">
            <a:extLst>
              <a:ext uri="{FF2B5EF4-FFF2-40B4-BE49-F238E27FC236}">
                <a16:creationId xmlns:a16="http://schemas.microsoft.com/office/drawing/2014/main" id="{5339291C-AFCD-BB4E-93E7-B35CC46CA9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3769445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harcoal header and cop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47330F-630F-2D4B-8F80-5F3C2F81BC4A}"/>
              </a:ext>
            </a:extLst>
          </p:cNvPr>
          <p:cNvSpPr/>
          <p:nvPr userDrawn="1"/>
        </p:nvSpPr>
        <p:spPr>
          <a:xfrm>
            <a:off x="0" y="0"/>
            <a:ext cx="9144000" cy="1573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 Placeholder 3">
            <a:extLst>
              <a:ext uri="{FF2B5EF4-FFF2-40B4-BE49-F238E27FC236}">
                <a16:creationId xmlns:a16="http://schemas.microsoft.com/office/drawing/2014/main" id="{BE782451-4443-6C42-81D6-F1F746E01A65}"/>
              </a:ext>
            </a:extLst>
          </p:cNvPr>
          <p:cNvSpPr>
            <a:spLocks noGrp="1"/>
          </p:cNvSpPr>
          <p:nvPr>
            <p:ph type="body" sz="quarter" idx="10" hasCustomPrompt="1"/>
          </p:nvPr>
        </p:nvSpPr>
        <p:spPr>
          <a:xfrm>
            <a:off x="854020" y="1573328"/>
            <a:ext cx="7587192" cy="4860940"/>
          </a:xfrm>
          <a:prstGeom prst="rect">
            <a:avLst/>
          </a:prstGeom>
        </p:spPr>
        <p:txBody>
          <a:bodyPr anchor="ctr"/>
          <a:lstStyle>
            <a:lvl1pPr marL="0" indent="0">
              <a:lnSpc>
                <a:spcPct val="125000"/>
              </a:lnSpc>
              <a:buNone/>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20" name="Title 12">
            <a:extLst>
              <a:ext uri="{FF2B5EF4-FFF2-40B4-BE49-F238E27FC236}">
                <a16:creationId xmlns:a16="http://schemas.microsoft.com/office/drawing/2014/main" id="{E20B12CF-FFDC-C543-844A-8D805C09799E}"/>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21" name="Picture 20">
            <a:extLst>
              <a:ext uri="{FF2B5EF4-FFF2-40B4-BE49-F238E27FC236}">
                <a16:creationId xmlns:a16="http://schemas.microsoft.com/office/drawing/2014/main" id="{1DAE2F7F-EC57-294D-B912-8E479870DE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42494770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id blue header and cop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BC8828B-4B56-694E-913E-0CBA0732DEDC}"/>
              </a:ext>
            </a:extLst>
          </p:cNvPr>
          <p:cNvSpPr/>
          <p:nvPr userDrawn="1"/>
        </p:nvSpPr>
        <p:spPr>
          <a:xfrm>
            <a:off x="0" y="0"/>
            <a:ext cx="9144000" cy="1573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Text Placeholder 3">
            <a:extLst>
              <a:ext uri="{FF2B5EF4-FFF2-40B4-BE49-F238E27FC236}">
                <a16:creationId xmlns:a16="http://schemas.microsoft.com/office/drawing/2014/main" id="{E3F89A8C-83BE-E04F-97C0-D3E7B50784B5}"/>
              </a:ext>
            </a:extLst>
          </p:cNvPr>
          <p:cNvSpPr>
            <a:spLocks noGrp="1"/>
          </p:cNvSpPr>
          <p:nvPr>
            <p:ph type="body" sz="quarter" idx="10" hasCustomPrompt="1"/>
          </p:nvPr>
        </p:nvSpPr>
        <p:spPr>
          <a:xfrm>
            <a:off x="854020" y="1573328"/>
            <a:ext cx="7587192" cy="4860940"/>
          </a:xfrm>
          <a:prstGeom prst="rect">
            <a:avLst/>
          </a:prstGeom>
        </p:spPr>
        <p:txBody>
          <a:bodyPr anchor="ctr"/>
          <a:lstStyle>
            <a:lvl1pPr marL="0" indent="0">
              <a:lnSpc>
                <a:spcPct val="125000"/>
              </a:lnSpc>
              <a:buNone/>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22" name="Title 12">
            <a:extLst>
              <a:ext uri="{FF2B5EF4-FFF2-40B4-BE49-F238E27FC236}">
                <a16:creationId xmlns:a16="http://schemas.microsoft.com/office/drawing/2014/main" id="{650B6C01-2562-094C-9C61-36DA2B8630AA}"/>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23" name="Picture 22">
            <a:extLst>
              <a:ext uri="{FF2B5EF4-FFF2-40B4-BE49-F238E27FC236}">
                <a16:creationId xmlns:a16="http://schemas.microsoft.com/office/drawing/2014/main" id="{AB28166E-7DE4-8242-934A-1546CF37AF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21441179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ndigo header and cop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23C8D0-C03A-0345-A3C6-E1DBCF90C2AB}"/>
              </a:ext>
            </a:extLst>
          </p:cNvPr>
          <p:cNvSpPr/>
          <p:nvPr userDrawn="1"/>
        </p:nvSpPr>
        <p:spPr>
          <a:xfrm>
            <a:off x="0" y="0"/>
            <a:ext cx="9144000" cy="15733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4F784435-6CD4-4447-B7C9-15E0B028B5A0}"/>
              </a:ext>
            </a:extLst>
          </p:cNvPr>
          <p:cNvSpPr>
            <a:spLocks noGrp="1"/>
          </p:cNvSpPr>
          <p:nvPr>
            <p:ph type="body" sz="quarter" idx="10" hasCustomPrompt="1"/>
          </p:nvPr>
        </p:nvSpPr>
        <p:spPr>
          <a:xfrm>
            <a:off x="854020" y="1573328"/>
            <a:ext cx="7587192" cy="4860940"/>
          </a:xfrm>
          <a:prstGeom prst="rect">
            <a:avLst/>
          </a:prstGeom>
        </p:spPr>
        <p:txBody>
          <a:bodyPr anchor="ctr"/>
          <a:lstStyle>
            <a:lvl1pPr marL="0" indent="0">
              <a:lnSpc>
                <a:spcPct val="125000"/>
              </a:lnSpc>
              <a:buNone/>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16" name="Title 12">
            <a:extLst>
              <a:ext uri="{FF2B5EF4-FFF2-40B4-BE49-F238E27FC236}">
                <a16:creationId xmlns:a16="http://schemas.microsoft.com/office/drawing/2014/main" id="{F60CD82F-947E-D948-B6F8-AED97F553820}"/>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2AEE2055-D571-C346-8F7C-F7200B3367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557022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Red header and cop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37C23E-0B70-5040-8640-D06085EEA554}"/>
              </a:ext>
            </a:extLst>
          </p:cNvPr>
          <p:cNvSpPr/>
          <p:nvPr userDrawn="1"/>
        </p:nvSpPr>
        <p:spPr>
          <a:xfrm>
            <a:off x="0" y="0"/>
            <a:ext cx="9144000" cy="1573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AA1F441E-E7C5-4A4C-BB9B-BDABE41C9939}"/>
              </a:ext>
            </a:extLst>
          </p:cNvPr>
          <p:cNvSpPr>
            <a:spLocks noGrp="1"/>
          </p:cNvSpPr>
          <p:nvPr>
            <p:ph type="body" sz="quarter" idx="10" hasCustomPrompt="1"/>
          </p:nvPr>
        </p:nvSpPr>
        <p:spPr>
          <a:xfrm>
            <a:off x="854020" y="1573328"/>
            <a:ext cx="7587192" cy="4860940"/>
          </a:xfrm>
          <a:prstGeom prst="rect">
            <a:avLst/>
          </a:prstGeom>
        </p:spPr>
        <p:txBody>
          <a:bodyPr anchor="ctr"/>
          <a:lstStyle>
            <a:lvl1pPr marL="0" indent="0">
              <a:lnSpc>
                <a:spcPct val="125000"/>
              </a:lnSpc>
              <a:buNone/>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16" name="Title 12">
            <a:extLst>
              <a:ext uri="{FF2B5EF4-FFF2-40B4-BE49-F238E27FC236}">
                <a16:creationId xmlns:a16="http://schemas.microsoft.com/office/drawing/2014/main" id="{9172A2EA-B763-2046-9243-C1010994B22A}"/>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7F75EA79-E59A-C246-96CF-7E620BF9F9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200766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aqua header and cop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374486-A1CE-3245-A08B-958F189535F1}"/>
              </a:ext>
            </a:extLst>
          </p:cNvPr>
          <p:cNvSpPr/>
          <p:nvPr userDrawn="1"/>
        </p:nvSpPr>
        <p:spPr>
          <a:xfrm>
            <a:off x="0" y="0"/>
            <a:ext cx="9144000" cy="15733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Text Placeholder 3">
            <a:extLst>
              <a:ext uri="{FF2B5EF4-FFF2-40B4-BE49-F238E27FC236}">
                <a16:creationId xmlns:a16="http://schemas.microsoft.com/office/drawing/2014/main" id="{BDF1C940-1766-2143-9751-2A2B2AE9105F}"/>
              </a:ext>
            </a:extLst>
          </p:cNvPr>
          <p:cNvSpPr>
            <a:spLocks noGrp="1"/>
          </p:cNvSpPr>
          <p:nvPr>
            <p:ph type="body" sz="quarter" idx="10" hasCustomPrompt="1"/>
          </p:nvPr>
        </p:nvSpPr>
        <p:spPr>
          <a:xfrm>
            <a:off x="854020" y="1573328"/>
            <a:ext cx="7587192" cy="4860940"/>
          </a:xfrm>
          <a:prstGeom prst="rect">
            <a:avLst/>
          </a:prstGeom>
        </p:spPr>
        <p:txBody>
          <a:bodyPr anchor="ctr"/>
          <a:lstStyle>
            <a:lvl1pPr marL="0" indent="0">
              <a:lnSpc>
                <a:spcPct val="125000"/>
              </a:lnSpc>
              <a:buNone/>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17" name="Title 12">
            <a:extLst>
              <a:ext uri="{FF2B5EF4-FFF2-40B4-BE49-F238E27FC236}">
                <a16:creationId xmlns:a16="http://schemas.microsoft.com/office/drawing/2014/main" id="{6DDFC880-0EC7-564B-9CB5-EAA62F2BCDA7}"/>
              </a:ext>
            </a:extLst>
          </p:cNvPr>
          <p:cNvSpPr>
            <a:spLocks noGrp="1"/>
          </p:cNvSpPr>
          <p:nvPr>
            <p:ph type="title"/>
          </p:nvPr>
        </p:nvSpPr>
        <p:spPr>
          <a:xfrm>
            <a:off x="831334" y="578521"/>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9" name="Picture 18">
            <a:extLst>
              <a:ext uri="{FF2B5EF4-FFF2-40B4-BE49-F238E27FC236}">
                <a16:creationId xmlns:a16="http://schemas.microsoft.com/office/drawing/2014/main" id="{00C9EEE4-888D-614F-AAA3-64774F3286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550461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Yellow header and cop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1725D4-9E46-6943-8D14-779E31E7EB7B}"/>
              </a:ext>
            </a:extLst>
          </p:cNvPr>
          <p:cNvSpPr/>
          <p:nvPr userDrawn="1"/>
        </p:nvSpPr>
        <p:spPr>
          <a:xfrm>
            <a:off x="0" y="0"/>
            <a:ext cx="9144000" cy="15733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B8ABD9CA-6917-AC4E-A7C5-7E63931E3B26}"/>
              </a:ext>
            </a:extLst>
          </p:cNvPr>
          <p:cNvSpPr>
            <a:spLocks noGrp="1"/>
          </p:cNvSpPr>
          <p:nvPr>
            <p:ph type="body" sz="quarter" idx="10" hasCustomPrompt="1"/>
          </p:nvPr>
        </p:nvSpPr>
        <p:spPr>
          <a:xfrm>
            <a:off x="854020" y="1573328"/>
            <a:ext cx="7587192" cy="4860940"/>
          </a:xfrm>
          <a:prstGeom prst="rect">
            <a:avLst/>
          </a:prstGeom>
        </p:spPr>
        <p:txBody>
          <a:bodyPr anchor="ctr"/>
          <a:lstStyle>
            <a:lvl1pPr marL="0" indent="0">
              <a:lnSpc>
                <a:spcPct val="125000"/>
              </a:lnSpc>
              <a:buNone/>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16" name="Title 12">
            <a:extLst>
              <a:ext uri="{FF2B5EF4-FFF2-40B4-BE49-F238E27FC236}">
                <a16:creationId xmlns:a16="http://schemas.microsoft.com/office/drawing/2014/main" id="{2ECD5A17-7F8C-0640-8C81-23811F31C3F3}"/>
              </a:ext>
            </a:extLst>
          </p:cNvPr>
          <p:cNvSpPr>
            <a:spLocks noGrp="1"/>
          </p:cNvSpPr>
          <p:nvPr>
            <p:ph type="title"/>
          </p:nvPr>
        </p:nvSpPr>
        <p:spPr>
          <a:xfrm>
            <a:off x="831334" y="578521"/>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9" name="Picture 18">
            <a:extLst>
              <a:ext uri="{FF2B5EF4-FFF2-40B4-BE49-F238E27FC236}">
                <a16:creationId xmlns:a16="http://schemas.microsoft.com/office/drawing/2014/main" id="{35B4A474-4002-FC42-A8AD-B419AC1222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373891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d grey header and cop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F22F81-A8CA-7348-9282-A4134587D767}"/>
              </a:ext>
            </a:extLst>
          </p:cNvPr>
          <p:cNvSpPr/>
          <p:nvPr userDrawn="1"/>
        </p:nvSpPr>
        <p:spPr>
          <a:xfrm>
            <a:off x="0" y="0"/>
            <a:ext cx="9144000" cy="1573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4FC7A41C-B09E-D24E-9D21-8A74060A0AC5}"/>
              </a:ext>
            </a:extLst>
          </p:cNvPr>
          <p:cNvSpPr>
            <a:spLocks noGrp="1"/>
          </p:cNvSpPr>
          <p:nvPr>
            <p:ph type="body" sz="quarter" idx="10" hasCustomPrompt="1"/>
          </p:nvPr>
        </p:nvSpPr>
        <p:spPr>
          <a:xfrm>
            <a:off x="854020" y="1573328"/>
            <a:ext cx="7587192" cy="4860940"/>
          </a:xfrm>
          <a:prstGeom prst="rect">
            <a:avLst/>
          </a:prstGeom>
        </p:spPr>
        <p:txBody>
          <a:bodyPr anchor="ctr"/>
          <a:lstStyle>
            <a:lvl1pPr marL="0" indent="0">
              <a:lnSpc>
                <a:spcPct val="125000"/>
              </a:lnSpc>
              <a:buNone/>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a:t>
            </a:r>
          </a:p>
        </p:txBody>
      </p:sp>
      <p:sp>
        <p:nvSpPr>
          <p:cNvPr id="17" name="Title 12">
            <a:extLst>
              <a:ext uri="{FF2B5EF4-FFF2-40B4-BE49-F238E27FC236}">
                <a16:creationId xmlns:a16="http://schemas.microsoft.com/office/drawing/2014/main" id="{5CD14491-55DB-7F47-AC66-7062E30F86BE}"/>
              </a:ext>
            </a:extLst>
          </p:cNvPr>
          <p:cNvSpPr>
            <a:spLocks noGrp="1"/>
          </p:cNvSpPr>
          <p:nvPr>
            <p:ph type="title"/>
          </p:nvPr>
        </p:nvSpPr>
        <p:spPr>
          <a:xfrm>
            <a:off x="831334" y="578521"/>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8" name="Picture 17">
            <a:extLst>
              <a:ext uri="{FF2B5EF4-FFF2-40B4-BE49-F238E27FC236}">
                <a16:creationId xmlns:a16="http://schemas.microsoft.com/office/drawing/2014/main" id="{ECD267CD-4290-2145-993A-23A80B1D60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142859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harcoal with bullets">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A9B88CDB-5C6F-F445-9309-9DA51A6C79E9}"/>
              </a:ext>
            </a:extLst>
          </p:cNvPr>
          <p:cNvSpPr>
            <a:spLocks noGrp="1"/>
          </p:cNvSpPr>
          <p:nvPr>
            <p:ph type="body" sz="quarter" idx="10" hasCustomPrompt="1"/>
          </p:nvPr>
        </p:nvSpPr>
        <p:spPr>
          <a:xfrm>
            <a:off x="831333" y="1573328"/>
            <a:ext cx="7312541" cy="4860940"/>
          </a:xfrm>
          <a:prstGeom prst="rect">
            <a:avLst/>
          </a:prstGeom>
        </p:spPr>
        <p:txBody>
          <a:bodyPr anchor="ctr"/>
          <a:lstStyle>
            <a:lvl1pPr marL="458788" indent="-444500">
              <a:lnSpc>
                <a:spcPct val="114000"/>
              </a:lnSpc>
              <a:buClr>
                <a:schemeClr val="accent1"/>
              </a:buClr>
              <a:buFont typeface="Arial" charset="0"/>
              <a:buChar char="•"/>
              <a:tabLst/>
              <a:defRPr sz="24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endParaRPr lang="en-US" dirty="0"/>
          </a:p>
        </p:txBody>
      </p:sp>
      <p:sp>
        <p:nvSpPr>
          <p:cNvPr id="17" name="Rectangle 16">
            <a:extLst>
              <a:ext uri="{FF2B5EF4-FFF2-40B4-BE49-F238E27FC236}">
                <a16:creationId xmlns:a16="http://schemas.microsoft.com/office/drawing/2014/main" id="{1530DE79-06AC-0A4F-BC06-F5AB73896540}"/>
              </a:ext>
            </a:extLst>
          </p:cNvPr>
          <p:cNvSpPr/>
          <p:nvPr userDrawn="1"/>
        </p:nvSpPr>
        <p:spPr>
          <a:xfrm>
            <a:off x="0" y="0"/>
            <a:ext cx="9144000" cy="1573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Title 12">
            <a:extLst>
              <a:ext uri="{FF2B5EF4-FFF2-40B4-BE49-F238E27FC236}">
                <a16:creationId xmlns:a16="http://schemas.microsoft.com/office/drawing/2014/main" id="{CACA7C29-0A7E-C546-B2A6-9123AA69D7CF}"/>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a:extLst>
              <a:ext uri="{FF2B5EF4-FFF2-40B4-BE49-F238E27FC236}">
                <a16:creationId xmlns:a16="http://schemas.microsoft.com/office/drawing/2014/main" id="{AD705DE0-6E9F-5A4A-94D9-C61D16A384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89129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velopement Title slide op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4628" y="891540"/>
            <a:ext cx="3853706" cy="1650492"/>
          </a:xfrm>
          <a:prstGeom prst="rect">
            <a:avLst/>
          </a:prstGeom>
        </p:spPr>
        <p:txBody>
          <a:bodyPr anchor="t"/>
          <a:lstStyle>
            <a:lvl1pPr algn="l">
              <a:lnSpc>
                <a:spcPct val="80000"/>
              </a:lnSpc>
              <a:defRPr sz="45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Title of</a:t>
            </a:r>
            <a:br>
              <a:rPr lang="en-US" dirty="0"/>
            </a:br>
            <a:r>
              <a:rPr lang="en-US" dirty="0"/>
              <a:t>Presentation</a:t>
            </a:r>
          </a:p>
        </p:txBody>
      </p:sp>
      <p:sp>
        <p:nvSpPr>
          <p:cNvPr id="3" name="Subtitle 2"/>
          <p:cNvSpPr>
            <a:spLocks noGrp="1"/>
          </p:cNvSpPr>
          <p:nvPr>
            <p:ph type="subTitle" idx="1" hasCustomPrompt="1"/>
          </p:nvPr>
        </p:nvSpPr>
        <p:spPr>
          <a:xfrm>
            <a:off x="3543300" y="2643537"/>
            <a:ext cx="4808764" cy="542154"/>
          </a:xfrm>
          <a:prstGeom prst="rect">
            <a:avLst/>
          </a:prstGeom>
        </p:spPr>
        <p:txBody>
          <a:bodyPr/>
          <a:lstStyle>
            <a:lvl1pPr marL="0" indent="0" algn="l">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pic>
        <p:nvPicPr>
          <p:cNvPr id="4" name="Picture 3"/>
          <p:cNvPicPr>
            <a:picLocks noChangeAspect="1"/>
          </p:cNvPicPr>
          <p:nvPr/>
        </p:nvPicPr>
        <p:blipFill rotWithShape="1">
          <a:blip r:embed="rId2"/>
          <a:srcRect l="-5359" r="-1"/>
          <a:stretch/>
        </p:blipFill>
        <p:spPr>
          <a:xfrm>
            <a:off x="-2057400" y="3082790"/>
            <a:ext cx="7319609" cy="3775211"/>
          </a:xfrm>
          <a:prstGeom prst="rect">
            <a:avLst/>
          </a:prstGeom>
        </p:spPr>
      </p:pic>
      <p:sp>
        <p:nvSpPr>
          <p:cNvPr id="13" name="Subtitle 2"/>
          <p:cNvSpPr txBox="1">
            <a:spLocks/>
          </p:cNvSpPr>
          <p:nvPr/>
        </p:nvSpPr>
        <p:spPr>
          <a:xfrm>
            <a:off x="5441224" y="5049656"/>
            <a:ext cx="4163786"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800" b="0" i="0" dirty="0">
                <a:solidFill>
                  <a:schemeClr val="tx1"/>
                </a:solidFill>
                <a:latin typeface="Arial" panose="020B0604020202020204" pitchFamily="34" charset="0"/>
                <a:ea typeface="Arial" charset="0"/>
                <a:cs typeface="Arial" panose="020B0604020202020204" pitchFamily="34" charset="0"/>
              </a:rPr>
              <a:t>excella.com </a:t>
            </a:r>
            <a:r>
              <a:rPr lang="en-US" sz="1800" b="0" i="0" dirty="0">
                <a:solidFill>
                  <a:schemeClr val="bg2"/>
                </a:solidFill>
                <a:latin typeface="Arial" panose="020B0604020202020204" pitchFamily="34" charset="0"/>
                <a:ea typeface="Arial" charset="0"/>
                <a:cs typeface="Arial" panose="020B0604020202020204" pitchFamily="34" charset="0"/>
              </a:rPr>
              <a:t> |  </a:t>
            </a:r>
            <a:r>
              <a:rPr lang="en-US" sz="1800" b="0" i="0" dirty="0">
                <a:solidFill>
                  <a:schemeClr val="tx1"/>
                </a:solidFill>
                <a:latin typeface="Arial" panose="020B0604020202020204" pitchFamily="34" charset="0"/>
                <a:ea typeface="Arial" charset="0"/>
                <a:cs typeface="Arial" panose="020B0604020202020204" pitchFamily="34" charset="0"/>
              </a:rPr>
              <a:t>@excellaco</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691" y="4346503"/>
            <a:ext cx="2225519" cy="706514"/>
          </a:xfrm>
          <a:prstGeom prst="rect">
            <a:avLst/>
          </a:prstGeom>
        </p:spPr>
      </p:pic>
      <p:pic>
        <p:nvPicPr>
          <p:cNvPr id="7" name="Picture 6">
            <a:extLst>
              <a:ext uri="{FF2B5EF4-FFF2-40B4-BE49-F238E27FC236}">
                <a16:creationId xmlns:a16="http://schemas.microsoft.com/office/drawing/2014/main" id="{B6A15A93-EFBE-4317-8BFE-862C53EAB99C}"/>
              </a:ext>
            </a:extLst>
          </p:cNvPr>
          <p:cNvPicPr>
            <a:picLocks noChangeAspect="1"/>
          </p:cNvPicPr>
          <p:nvPr userDrawn="1"/>
        </p:nvPicPr>
        <p:blipFill rotWithShape="1">
          <a:blip r:embed="rId2"/>
          <a:srcRect l="38408" r="-1" b="9113"/>
          <a:stretch/>
        </p:blipFill>
        <p:spPr>
          <a:xfrm>
            <a:off x="0" y="3272909"/>
            <a:ext cx="5961247" cy="3585092"/>
          </a:xfrm>
          <a:prstGeom prst="rect">
            <a:avLst/>
          </a:prstGeom>
        </p:spPr>
      </p:pic>
      <p:sp>
        <p:nvSpPr>
          <p:cNvPr id="9" name="Subtitle 2">
            <a:extLst>
              <a:ext uri="{FF2B5EF4-FFF2-40B4-BE49-F238E27FC236}">
                <a16:creationId xmlns:a16="http://schemas.microsoft.com/office/drawing/2014/main" id="{E6204262-EB32-4073-9838-3F37CA1BEE60}"/>
              </a:ext>
            </a:extLst>
          </p:cNvPr>
          <p:cNvSpPr txBox="1">
            <a:spLocks/>
          </p:cNvSpPr>
          <p:nvPr userDrawn="1"/>
        </p:nvSpPr>
        <p:spPr>
          <a:xfrm>
            <a:off x="5046221" y="5049656"/>
            <a:ext cx="5551714"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2400" b="0" i="0" dirty="0">
                <a:solidFill>
                  <a:schemeClr val="tx1"/>
                </a:solidFill>
                <a:latin typeface="Arial" panose="020B0604020202020204" pitchFamily="34" charset="0"/>
                <a:ea typeface="Arial" charset="0"/>
                <a:cs typeface="Arial" panose="020B0604020202020204" pitchFamily="34" charset="0"/>
              </a:rPr>
              <a:t>excella.com </a:t>
            </a:r>
            <a:r>
              <a:rPr lang="en-US" sz="2400" b="0" i="0" dirty="0">
                <a:solidFill>
                  <a:schemeClr val="bg2"/>
                </a:solidFill>
                <a:latin typeface="Arial" panose="020B0604020202020204" pitchFamily="34" charset="0"/>
                <a:ea typeface="Arial" charset="0"/>
                <a:cs typeface="Arial" panose="020B0604020202020204" pitchFamily="34" charset="0"/>
              </a:rPr>
              <a:t> |  </a:t>
            </a:r>
            <a:r>
              <a:rPr lang="en-US" sz="2400" b="0" i="0" dirty="0">
                <a:solidFill>
                  <a:schemeClr val="tx1"/>
                </a:solidFill>
                <a:latin typeface="Arial" panose="020B0604020202020204" pitchFamily="34" charset="0"/>
                <a:ea typeface="Arial" charset="0"/>
                <a:cs typeface="Arial" panose="020B0604020202020204" pitchFamily="34" charset="0"/>
              </a:rPr>
              <a:t>@excellaco</a:t>
            </a:r>
          </a:p>
        </p:txBody>
      </p:sp>
      <p:pic>
        <p:nvPicPr>
          <p:cNvPr id="10" name="Picture 9">
            <a:extLst>
              <a:ext uri="{FF2B5EF4-FFF2-40B4-BE49-F238E27FC236}">
                <a16:creationId xmlns:a16="http://schemas.microsoft.com/office/drawing/2014/main" id="{C07AF0EE-0A49-4F62-8E6F-9EE18984E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4177" y="4346503"/>
            <a:ext cx="2967359" cy="706514"/>
          </a:xfrm>
          <a:prstGeom prst="rect">
            <a:avLst/>
          </a:prstGeom>
        </p:spPr>
      </p:pic>
    </p:spTree>
    <p:extLst>
      <p:ext uri="{BB962C8B-B14F-4D97-AF65-F5344CB8AC3E}">
        <p14:creationId xmlns:p14="http://schemas.microsoft.com/office/powerpoint/2010/main" val="28674665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d blue with bullets">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2D96CC6-B756-CF49-A2D6-7BEE45934898}"/>
              </a:ext>
            </a:extLst>
          </p:cNvPr>
          <p:cNvSpPr>
            <a:spLocks noGrp="1"/>
          </p:cNvSpPr>
          <p:nvPr>
            <p:ph type="body" sz="quarter" idx="10" hasCustomPrompt="1"/>
          </p:nvPr>
        </p:nvSpPr>
        <p:spPr>
          <a:xfrm>
            <a:off x="831333" y="1573328"/>
            <a:ext cx="7312541" cy="4860940"/>
          </a:xfrm>
          <a:prstGeom prst="rect">
            <a:avLst/>
          </a:prstGeom>
        </p:spPr>
        <p:txBody>
          <a:bodyPr anchor="ctr"/>
          <a:lstStyle>
            <a:lvl1pPr marL="458788" indent="-444500">
              <a:lnSpc>
                <a:spcPct val="114000"/>
              </a:lnSpc>
              <a:buClr>
                <a:schemeClr val="accent1"/>
              </a:buClr>
              <a:buFont typeface="Arial" charset="0"/>
              <a:buChar char="•"/>
              <a:tabLst/>
              <a:defRPr sz="24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endParaRPr lang="en-US" dirty="0"/>
          </a:p>
        </p:txBody>
      </p:sp>
      <p:sp>
        <p:nvSpPr>
          <p:cNvPr id="12" name="Rectangle 11">
            <a:extLst>
              <a:ext uri="{FF2B5EF4-FFF2-40B4-BE49-F238E27FC236}">
                <a16:creationId xmlns:a16="http://schemas.microsoft.com/office/drawing/2014/main" id="{3701C40B-8FC8-1842-BE19-C288B2850042}"/>
              </a:ext>
            </a:extLst>
          </p:cNvPr>
          <p:cNvSpPr/>
          <p:nvPr userDrawn="1"/>
        </p:nvSpPr>
        <p:spPr>
          <a:xfrm>
            <a:off x="0" y="0"/>
            <a:ext cx="9144000" cy="1573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itle 12">
            <a:extLst>
              <a:ext uri="{FF2B5EF4-FFF2-40B4-BE49-F238E27FC236}">
                <a16:creationId xmlns:a16="http://schemas.microsoft.com/office/drawing/2014/main" id="{1ECC0B78-ADF3-D848-9F00-D981422122AD}"/>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C8F25867-2A68-7843-B1F7-4F125E6C5B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24594887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ndigo with bullets">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3F7260A9-3EBD-0642-A410-EAD2BCEAAFFF}"/>
              </a:ext>
            </a:extLst>
          </p:cNvPr>
          <p:cNvSpPr>
            <a:spLocks noGrp="1"/>
          </p:cNvSpPr>
          <p:nvPr>
            <p:ph type="body" sz="quarter" idx="10" hasCustomPrompt="1"/>
          </p:nvPr>
        </p:nvSpPr>
        <p:spPr>
          <a:xfrm>
            <a:off x="831333" y="1573328"/>
            <a:ext cx="7312541" cy="4860940"/>
          </a:xfrm>
          <a:prstGeom prst="rect">
            <a:avLst/>
          </a:prstGeom>
        </p:spPr>
        <p:txBody>
          <a:bodyPr anchor="ctr"/>
          <a:lstStyle>
            <a:lvl1pPr marL="458788" indent="-444500">
              <a:lnSpc>
                <a:spcPct val="114000"/>
              </a:lnSpc>
              <a:buClr>
                <a:schemeClr val="accent1"/>
              </a:buClr>
              <a:buFont typeface="Arial" charset="0"/>
              <a:buChar char="•"/>
              <a:tabLst/>
              <a:defRPr sz="24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endParaRPr lang="en-US" dirty="0"/>
          </a:p>
        </p:txBody>
      </p:sp>
      <p:sp>
        <p:nvSpPr>
          <p:cNvPr id="12" name="Rectangle 11">
            <a:extLst>
              <a:ext uri="{FF2B5EF4-FFF2-40B4-BE49-F238E27FC236}">
                <a16:creationId xmlns:a16="http://schemas.microsoft.com/office/drawing/2014/main" id="{146F2A63-0869-3C46-91B1-8C2000A4FC3C}"/>
              </a:ext>
            </a:extLst>
          </p:cNvPr>
          <p:cNvSpPr/>
          <p:nvPr userDrawn="1"/>
        </p:nvSpPr>
        <p:spPr>
          <a:xfrm>
            <a:off x="0" y="0"/>
            <a:ext cx="9144000" cy="15733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itle 12">
            <a:extLst>
              <a:ext uri="{FF2B5EF4-FFF2-40B4-BE49-F238E27FC236}">
                <a16:creationId xmlns:a16="http://schemas.microsoft.com/office/drawing/2014/main" id="{BCFDD554-A53E-9C46-A9CC-86694620B229}"/>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1818DF75-1DC3-E04F-8AC1-477ABBB898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4233692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red with bullets">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407F8777-01BD-3645-A008-A8202D02EF66}"/>
              </a:ext>
            </a:extLst>
          </p:cNvPr>
          <p:cNvSpPr>
            <a:spLocks noGrp="1"/>
          </p:cNvSpPr>
          <p:nvPr>
            <p:ph type="body" sz="quarter" idx="10" hasCustomPrompt="1"/>
          </p:nvPr>
        </p:nvSpPr>
        <p:spPr>
          <a:xfrm>
            <a:off x="831333" y="1573328"/>
            <a:ext cx="7312541" cy="4860940"/>
          </a:xfrm>
          <a:prstGeom prst="rect">
            <a:avLst/>
          </a:prstGeom>
        </p:spPr>
        <p:txBody>
          <a:bodyPr anchor="ctr"/>
          <a:lstStyle>
            <a:lvl1pPr marL="458788" indent="-444500">
              <a:lnSpc>
                <a:spcPct val="114000"/>
              </a:lnSpc>
              <a:buClr>
                <a:schemeClr val="accent1"/>
              </a:buClr>
              <a:buFont typeface="Arial" charset="0"/>
              <a:buChar char="•"/>
              <a:tabLst/>
              <a:defRPr sz="24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endParaRPr lang="en-US" dirty="0"/>
          </a:p>
        </p:txBody>
      </p:sp>
      <p:sp>
        <p:nvSpPr>
          <p:cNvPr id="12" name="Rectangle 11">
            <a:extLst>
              <a:ext uri="{FF2B5EF4-FFF2-40B4-BE49-F238E27FC236}">
                <a16:creationId xmlns:a16="http://schemas.microsoft.com/office/drawing/2014/main" id="{C6A61746-288A-074C-81D3-48488E6B35C9}"/>
              </a:ext>
            </a:extLst>
          </p:cNvPr>
          <p:cNvSpPr/>
          <p:nvPr userDrawn="1"/>
        </p:nvSpPr>
        <p:spPr>
          <a:xfrm>
            <a:off x="0" y="0"/>
            <a:ext cx="9144000" cy="1573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itle 12">
            <a:extLst>
              <a:ext uri="{FF2B5EF4-FFF2-40B4-BE49-F238E27FC236}">
                <a16:creationId xmlns:a16="http://schemas.microsoft.com/office/drawing/2014/main" id="{EB698DA4-2225-9644-B0DC-329EB5120558}"/>
              </a:ext>
            </a:extLst>
          </p:cNvPr>
          <p:cNvSpPr>
            <a:spLocks noGrp="1"/>
          </p:cNvSpPr>
          <p:nvPr>
            <p:ph type="title"/>
          </p:nvPr>
        </p:nvSpPr>
        <p:spPr>
          <a:xfrm>
            <a:off x="831334" y="578521"/>
            <a:ext cx="6359525" cy="416286"/>
          </a:xfrm>
          <a:prstGeom prst="rect">
            <a:avLst/>
          </a:prstGeom>
        </p:spPr>
        <p:txBody>
          <a:bodyPr/>
          <a:lstStyle>
            <a:lvl1pPr>
              <a:defRPr b="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E4369D8A-2905-2145-BE1F-7035F80B45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533001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qua with bulle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EB72E2-EE8F-4442-8321-1B72FA892716}"/>
              </a:ext>
            </a:extLst>
          </p:cNvPr>
          <p:cNvSpPr/>
          <p:nvPr userDrawn="1"/>
        </p:nvSpPr>
        <p:spPr>
          <a:xfrm>
            <a:off x="0" y="0"/>
            <a:ext cx="9144000" cy="15733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Text Placeholder 4">
            <a:extLst>
              <a:ext uri="{FF2B5EF4-FFF2-40B4-BE49-F238E27FC236}">
                <a16:creationId xmlns:a16="http://schemas.microsoft.com/office/drawing/2014/main" id="{9CCA33E8-8F39-994D-BD2B-FB744595AB99}"/>
              </a:ext>
            </a:extLst>
          </p:cNvPr>
          <p:cNvSpPr>
            <a:spLocks noGrp="1"/>
          </p:cNvSpPr>
          <p:nvPr>
            <p:ph type="body" sz="quarter" idx="10" hasCustomPrompt="1"/>
          </p:nvPr>
        </p:nvSpPr>
        <p:spPr>
          <a:xfrm>
            <a:off x="831333" y="1573328"/>
            <a:ext cx="7312541" cy="4860940"/>
          </a:xfrm>
          <a:prstGeom prst="rect">
            <a:avLst/>
          </a:prstGeom>
        </p:spPr>
        <p:txBody>
          <a:bodyPr anchor="ctr"/>
          <a:lstStyle>
            <a:lvl1pPr marL="458788" indent="-444500">
              <a:lnSpc>
                <a:spcPct val="114000"/>
              </a:lnSpc>
              <a:buClr>
                <a:schemeClr val="accent1"/>
              </a:buClr>
              <a:buFont typeface="Arial" charset="0"/>
              <a:buChar char="•"/>
              <a:tabLst/>
              <a:defRPr sz="24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endParaRPr lang="en-US" dirty="0"/>
          </a:p>
        </p:txBody>
      </p:sp>
      <p:sp>
        <p:nvSpPr>
          <p:cNvPr id="16" name="Title 12">
            <a:extLst>
              <a:ext uri="{FF2B5EF4-FFF2-40B4-BE49-F238E27FC236}">
                <a16:creationId xmlns:a16="http://schemas.microsoft.com/office/drawing/2014/main" id="{C2E80968-4D97-E447-97CD-4FA54666B7ED}"/>
              </a:ext>
            </a:extLst>
          </p:cNvPr>
          <p:cNvSpPr>
            <a:spLocks noGrp="1"/>
          </p:cNvSpPr>
          <p:nvPr>
            <p:ph type="title"/>
          </p:nvPr>
        </p:nvSpPr>
        <p:spPr>
          <a:xfrm>
            <a:off x="831334" y="578521"/>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8" name="Picture 17">
            <a:extLst>
              <a:ext uri="{FF2B5EF4-FFF2-40B4-BE49-F238E27FC236}">
                <a16:creationId xmlns:a16="http://schemas.microsoft.com/office/drawing/2014/main" id="{BE86957F-0B45-ED46-AE82-4FDE687366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6951975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yellow with bullets">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9C0AB4F2-F932-014C-ACBB-B284F93028C4}"/>
              </a:ext>
            </a:extLst>
          </p:cNvPr>
          <p:cNvSpPr>
            <a:spLocks noGrp="1"/>
          </p:cNvSpPr>
          <p:nvPr>
            <p:ph type="body" sz="quarter" idx="10" hasCustomPrompt="1"/>
          </p:nvPr>
        </p:nvSpPr>
        <p:spPr>
          <a:xfrm>
            <a:off x="831333" y="1573328"/>
            <a:ext cx="7312541" cy="4860940"/>
          </a:xfrm>
          <a:prstGeom prst="rect">
            <a:avLst/>
          </a:prstGeom>
        </p:spPr>
        <p:txBody>
          <a:bodyPr anchor="ctr"/>
          <a:lstStyle>
            <a:lvl1pPr marL="458788" indent="-444500">
              <a:lnSpc>
                <a:spcPct val="114000"/>
              </a:lnSpc>
              <a:buClr>
                <a:schemeClr val="accent1"/>
              </a:buClr>
              <a:buFont typeface="Arial" charset="0"/>
              <a:buChar char="•"/>
              <a:tabLst/>
              <a:defRPr sz="24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endParaRPr lang="en-US" dirty="0"/>
          </a:p>
        </p:txBody>
      </p:sp>
      <p:sp>
        <p:nvSpPr>
          <p:cNvPr id="12" name="Rectangle 11">
            <a:extLst>
              <a:ext uri="{FF2B5EF4-FFF2-40B4-BE49-F238E27FC236}">
                <a16:creationId xmlns:a16="http://schemas.microsoft.com/office/drawing/2014/main" id="{8AF9B839-1A8E-794A-83BE-526555193954}"/>
              </a:ext>
            </a:extLst>
          </p:cNvPr>
          <p:cNvSpPr/>
          <p:nvPr userDrawn="1"/>
        </p:nvSpPr>
        <p:spPr>
          <a:xfrm>
            <a:off x="0" y="0"/>
            <a:ext cx="9144000" cy="157332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itle 12">
            <a:extLst>
              <a:ext uri="{FF2B5EF4-FFF2-40B4-BE49-F238E27FC236}">
                <a16:creationId xmlns:a16="http://schemas.microsoft.com/office/drawing/2014/main" id="{FB3A0A3E-AB65-074C-A05E-9CCF46270276}"/>
              </a:ext>
            </a:extLst>
          </p:cNvPr>
          <p:cNvSpPr>
            <a:spLocks noGrp="1"/>
          </p:cNvSpPr>
          <p:nvPr>
            <p:ph type="title"/>
          </p:nvPr>
        </p:nvSpPr>
        <p:spPr>
          <a:xfrm>
            <a:off x="831334" y="578521"/>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A7DAF56A-8A10-4C48-8096-03CE901DA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3760167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mid grey with bullets">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068A6DA6-869F-6743-8BC6-67E4B8C5428A}"/>
              </a:ext>
            </a:extLst>
          </p:cNvPr>
          <p:cNvSpPr>
            <a:spLocks noGrp="1"/>
          </p:cNvSpPr>
          <p:nvPr>
            <p:ph type="body" sz="quarter" idx="10" hasCustomPrompt="1"/>
          </p:nvPr>
        </p:nvSpPr>
        <p:spPr>
          <a:xfrm>
            <a:off x="831333" y="1573328"/>
            <a:ext cx="7312541" cy="4860940"/>
          </a:xfrm>
          <a:prstGeom prst="rect">
            <a:avLst/>
          </a:prstGeom>
        </p:spPr>
        <p:txBody>
          <a:bodyPr anchor="ctr"/>
          <a:lstStyle>
            <a:lvl1pPr marL="458788" indent="-444500">
              <a:lnSpc>
                <a:spcPct val="114000"/>
              </a:lnSpc>
              <a:buClr>
                <a:schemeClr val="accent1"/>
              </a:buClr>
              <a:buFont typeface="Arial" charset="0"/>
              <a:buChar char="•"/>
              <a:tabLst/>
              <a:defRPr sz="24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r>
              <a:rPr lang="en-US" dirty="0"/>
              <a:t>Lorem ipsum dolor sit </a:t>
            </a:r>
            <a:r>
              <a:rPr lang="en-US" dirty="0" err="1"/>
              <a:t>amet</a:t>
            </a:r>
            <a:r>
              <a:rPr lang="en-US" dirty="0"/>
              <a:t>, </a:t>
            </a:r>
            <a:r>
              <a:rPr lang="en-US" dirty="0" err="1"/>
              <a:t>consectetur</a:t>
            </a:r>
            <a:r>
              <a:rPr lang="en-US" dirty="0"/>
              <a:t> </a:t>
            </a:r>
          </a:p>
          <a:p>
            <a:r>
              <a:rPr lang="en-US" dirty="0" err="1"/>
              <a:t>adipiscing</a:t>
            </a:r>
            <a:r>
              <a:rPr lang="en-US" dirty="0"/>
              <a:t> </a:t>
            </a:r>
            <a:r>
              <a:rPr lang="en-US" dirty="0" err="1"/>
              <a:t>elit</a:t>
            </a:r>
            <a:r>
              <a:rPr lang="en-US" dirty="0"/>
              <a:t>, </a:t>
            </a:r>
            <a:r>
              <a:rPr lang="en-US" dirty="0" err="1"/>
              <a:t>sed</a:t>
            </a:r>
            <a:r>
              <a:rPr lang="en-US" dirty="0"/>
              <a:t> do </a:t>
            </a:r>
            <a:r>
              <a:rPr lang="en-US" dirty="0" err="1"/>
              <a:t>eisumode</a:t>
            </a:r>
            <a:r>
              <a:rPr lang="en-US" dirty="0"/>
              <a:t> </a:t>
            </a:r>
            <a:r>
              <a:rPr lang="en-US" dirty="0" err="1"/>
              <a:t>tempor</a:t>
            </a:r>
            <a:r>
              <a:rPr lang="en-US" dirty="0"/>
              <a:t> </a:t>
            </a:r>
            <a:r>
              <a:rPr lang="en-US" dirty="0" err="1"/>
              <a:t>incididunt</a:t>
            </a:r>
            <a:r>
              <a:rPr lang="en-US" dirty="0"/>
              <a:t> </a:t>
            </a:r>
          </a:p>
          <a:p>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p>
          <a:p>
            <a:r>
              <a:rPr lang="en-US" dirty="0" err="1"/>
              <a:t>eisumode</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p>
          <a:p>
            <a:r>
              <a:rPr lang="en-US" dirty="0" err="1"/>
              <a:t>dolore</a:t>
            </a:r>
            <a:r>
              <a:rPr lang="en-US" dirty="0"/>
              <a:t> magna. Lorem ipsum dolor sit </a:t>
            </a:r>
            <a:r>
              <a:rPr lang="en-US" dirty="0" err="1"/>
              <a:t>amet</a:t>
            </a:r>
            <a:r>
              <a:rPr lang="en-US" dirty="0"/>
              <a:t>, </a:t>
            </a:r>
            <a:r>
              <a:rPr lang="en-US" dirty="0" err="1"/>
              <a:t>consectetur</a:t>
            </a:r>
            <a:endParaRPr lang="en-US" dirty="0"/>
          </a:p>
        </p:txBody>
      </p:sp>
      <p:sp>
        <p:nvSpPr>
          <p:cNvPr id="12" name="Rectangle 11">
            <a:extLst>
              <a:ext uri="{FF2B5EF4-FFF2-40B4-BE49-F238E27FC236}">
                <a16:creationId xmlns:a16="http://schemas.microsoft.com/office/drawing/2014/main" id="{9DF9EE5B-C5D4-C94E-9487-DD759534E95F}"/>
              </a:ext>
            </a:extLst>
          </p:cNvPr>
          <p:cNvSpPr/>
          <p:nvPr userDrawn="1"/>
        </p:nvSpPr>
        <p:spPr>
          <a:xfrm>
            <a:off x="0" y="0"/>
            <a:ext cx="9144000" cy="1573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Title 12">
            <a:extLst>
              <a:ext uri="{FF2B5EF4-FFF2-40B4-BE49-F238E27FC236}">
                <a16:creationId xmlns:a16="http://schemas.microsoft.com/office/drawing/2014/main" id="{16DBD3E6-0979-A643-923D-9AF221CD6D6A}"/>
              </a:ext>
            </a:extLst>
          </p:cNvPr>
          <p:cNvSpPr>
            <a:spLocks noGrp="1"/>
          </p:cNvSpPr>
          <p:nvPr>
            <p:ph type="title"/>
          </p:nvPr>
        </p:nvSpPr>
        <p:spPr>
          <a:xfrm>
            <a:off x="831334" y="578521"/>
            <a:ext cx="6359525" cy="416286"/>
          </a:xfrm>
          <a:prstGeom prst="rect">
            <a:avLst/>
          </a:prstGeom>
        </p:spPr>
        <p:txBody>
          <a:bodyPr/>
          <a:lstStyle>
            <a:lvl1pPr>
              <a:defRPr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2AE45665-4280-0D41-BF0A-60302C20D0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145383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mple section slide_No description">
    <p:spTree>
      <p:nvGrpSpPr>
        <p:cNvPr id="1" name=""/>
        <p:cNvGrpSpPr/>
        <p:nvPr/>
      </p:nvGrpSpPr>
      <p:grpSpPr>
        <a:xfrm>
          <a:off x="0" y="0"/>
          <a:ext cx="0" cy="0"/>
          <a:chOff x="0" y="0"/>
          <a:chExt cx="0" cy="0"/>
        </a:xfrm>
      </p:grpSpPr>
      <p:sp>
        <p:nvSpPr>
          <p:cNvPr id="8" name="Rectangle 7"/>
          <p:cNvSpPr/>
          <p:nvPr/>
        </p:nvSpPr>
        <p:spPr>
          <a:xfrm>
            <a:off x="-1" y="1"/>
            <a:ext cx="9144000" cy="6885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2" name="Content Placeholder 11"/>
          <p:cNvSpPr>
            <a:spLocks noGrp="1"/>
          </p:cNvSpPr>
          <p:nvPr>
            <p:ph sz="quarter" idx="10" hasCustomPrompt="1"/>
          </p:nvPr>
        </p:nvSpPr>
        <p:spPr>
          <a:xfrm>
            <a:off x="0" y="2481716"/>
            <a:ext cx="9144000" cy="1894568"/>
          </a:xfrm>
          <a:prstGeom prst="rect">
            <a:avLst/>
          </a:prstGeom>
        </p:spPr>
        <p:txBody>
          <a:bodyPr/>
          <a:lstStyle>
            <a:lvl1pPr marL="0" indent="0" algn="ctr" defTabSz="685800" rtl="0" eaLnBrk="1" latinLnBrk="0" hangingPunct="1">
              <a:lnSpc>
                <a:spcPct val="90000"/>
              </a:lnSpc>
              <a:spcBef>
                <a:spcPct val="0"/>
              </a:spcBef>
              <a:buNone/>
              <a:defRPr lang="en-US" sz="4500" b="1" i="0"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a:t>
            </a:r>
            <a:br>
              <a:rPr lang="en-US" dirty="0"/>
            </a:br>
            <a:r>
              <a:rPr lang="en-US" dirty="0"/>
              <a:t>Master title style</a:t>
            </a:r>
          </a:p>
        </p:txBody>
      </p:sp>
      <p:sp>
        <p:nvSpPr>
          <p:cNvPr id="5" name="Rectangle 4"/>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9"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sp>
        <p:nvSpPr>
          <p:cNvPr id="10" name="Rectangle 9">
            <a:extLst>
              <a:ext uri="{FF2B5EF4-FFF2-40B4-BE49-F238E27FC236}">
                <a16:creationId xmlns:a16="http://schemas.microsoft.com/office/drawing/2014/main" id="{3D662EF6-0817-47BA-8947-EDDEB2CDD5BC}"/>
              </a:ext>
            </a:extLst>
          </p:cNvPr>
          <p:cNvSpPr/>
          <p:nvPr userDrawn="1"/>
        </p:nvSpPr>
        <p:spPr>
          <a:xfrm>
            <a:off x="-1" y="0"/>
            <a:ext cx="9144001" cy="6885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C0EE1AD-5B59-4444-BCC2-74F6B86105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49593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and description _ Indig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1" y="1938565"/>
            <a:ext cx="9143999" cy="1882548"/>
          </a:xfrm>
          <a:prstGeom prst="rect">
            <a:avLst/>
          </a:prstGeom>
        </p:spPr>
        <p:txBody>
          <a:bodyPr anchor="t"/>
          <a:lstStyle>
            <a:lvl1pPr algn="ctr">
              <a:defRPr sz="45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23887" y="4426179"/>
            <a:ext cx="7886700" cy="749979"/>
          </a:xfrm>
          <a:prstGeom prst="rect">
            <a:avLst/>
          </a:prstGeom>
        </p:spPr>
        <p:txBody>
          <a:bodyPr/>
          <a:lstStyle>
            <a:lvl1pPr marL="0" indent="0" algn="ctr">
              <a:buNone/>
              <a:defRPr sz="24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9" name="Straight Connector 8"/>
          <p:cNvCxnSpPr/>
          <p:nvPr/>
        </p:nvCxnSpPr>
        <p:spPr>
          <a:xfrm>
            <a:off x="4263390" y="4098471"/>
            <a:ext cx="61722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6434269"/>
            <a:ext cx="9144001" cy="451373"/>
          </a:xfrm>
          <a:prstGeom prst="rect">
            <a:avLst/>
          </a:prstGeom>
          <a:solidFill>
            <a:schemeClr val="bg1"/>
          </a:solidFill>
          <a:ln>
            <a:noFill/>
          </a:ln>
          <a:effectLst>
            <a:outerShdw blurRad="12700" dist="38100" dir="14880000" sx="95000" sy="95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4" y="6456035"/>
            <a:ext cx="1110551" cy="352556"/>
          </a:xfrm>
          <a:prstGeom prst="rect">
            <a:avLst/>
          </a:prstGeom>
        </p:spPr>
      </p:pic>
      <p:sp>
        <p:nvSpPr>
          <p:cNvPr id="12" name="Subtitle 2"/>
          <p:cNvSpPr txBox="1">
            <a:spLocks/>
          </p:cNvSpPr>
          <p:nvPr/>
        </p:nvSpPr>
        <p:spPr>
          <a:xfrm>
            <a:off x="6653480" y="6549400"/>
            <a:ext cx="1827966" cy="165826"/>
          </a:xfrm>
          <a:prstGeom prst="rect">
            <a:avLst/>
          </a:prstGeom>
        </p:spPr>
        <p:txBody>
          <a:bodyPr lIns="0" tIns="0" rIns="0" bIns="0"/>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1200" b="0" i="0" dirty="0">
                <a:solidFill>
                  <a:schemeClr val="tx1"/>
                </a:solidFill>
                <a:latin typeface="Arial" panose="020B0604020202020204" pitchFamily="34" charset="0"/>
                <a:ea typeface="Arial" charset="0"/>
                <a:cs typeface="Arial" panose="020B0604020202020204" pitchFamily="34" charset="0"/>
              </a:rPr>
              <a:t>excella.com  |  @excellaco</a:t>
            </a:r>
          </a:p>
        </p:txBody>
      </p:sp>
      <p:sp>
        <p:nvSpPr>
          <p:cNvPr id="13" name="Rectangle 12">
            <a:extLst>
              <a:ext uri="{FF2B5EF4-FFF2-40B4-BE49-F238E27FC236}">
                <a16:creationId xmlns:a16="http://schemas.microsoft.com/office/drawing/2014/main" id="{93C800DE-2507-4E30-BB81-3336BF5AE495}"/>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BBBCB45-A02E-46DD-8D49-E9EFB1FCAD9F}"/>
              </a:ext>
            </a:extLst>
          </p:cNvPr>
          <p:cNvCxnSpPr/>
          <p:nvPr userDrawn="1"/>
        </p:nvCxnSpPr>
        <p:spPr>
          <a:xfrm>
            <a:off x="4160521" y="4079474"/>
            <a:ext cx="822960" cy="0"/>
          </a:xfrm>
          <a:prstGeom prst="line">
            <a:avLst/>
          </a:prstGeom>
          <a:ln w="53975"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67A18E-387E-404B-93E3-61BC62F504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0540"/>
          <a:stretch/>
        </p:blipFill>
        <p:spPr>
          <a:xfrm>
            <a:off x="243794" y="209377"/>
            <a:ext cx="271504" cy="258734"/>
          </a:xfrm>
          <a:prstGeom prst="rect">
            <a:avLst/>
          </a:prstGeom>
        </p:spPr>
      </p:pic>
    </p:spTree>
    <p:extLst>
      <p:ext uri="{BB962C8B-B14F-4D97-AF65-F5344CB8AC3E}">
        <p14:creationId xmlns:p14="http://schemas.microsoft.com/office/powerpoint/2010/main" val="30642452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92217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661" r:id="rId39"/>
    <p:sldLayoutId id="2147483662" r:id="rId40"/>
    <p:sldLayoutId id="2147483663" r:id="rId41"/>
    <p:sldLayoutId id="2147483664" r:id="rId42"/>
    <p:sldLayoutId id="2147483665" r:id="rId43"/>
    <p:sldLayoutId id="2147483666" r:id="rId44"/>
    <p:sldLayoutId id="2147483667" r:id="rId45"/>
    <p:sldLayoutId id="2147483668" r:id="rId46"/>
    <p:sldLayoutId id="2147483669" r:id="rId47"/>
    <p:sldLayoutId id="2147483670" r:id="rId48"/>
    <p:sldLayoutId id="2147483671" r:id="rId49"/>
    <p:sldLayoutId id="2147483672" r:id="rId50"/>
    <p:sldLayoutId id="2147483674" r:id="rId51"/>
    <p:sldLayoutId id="2147483675" r:id="rId52"/>
    <p:sldLayoutId id="2147483676" r:id="rId53"/>
    <p:sldLayoutId id="2147483677" r:id="rId54"/>
    <p:sldLayoutId id="2147483678" r:id="rId55"/>
    <p:sldLayoutId id="2147483679" r:id="rId56"/>
    <p:sldLayoutId id="2147483680" r:id="rId57"/>
    <p:sldLayoutId id="2147483681" r:id="rId58"/>
    <p:sldLayoutId id="2147483682" r:id="rId59"/>
    <p:sldLayoutId id="2147483683" r:id="rId60"/>
    <p:sldLayoutId id="2147483684" r:id="rId61"/>
    <p:sldLayoutId id="2147483685" r:id="rId62"/>
    <p:sldLayoutId id="2147483686" r:id="rId63"/>
    <p:sldLayoutId id="2147483687" r:id="rId64"/>
    <p:sldLayoutId id="2147483688" r:id="rId65"/>
    <p:sldLayoutId id="2147483689" r:id="rId66"/>
    <p:sldLayoutId id="2147483690" r:id="rId67"/>
    <p:sldLayoutId id="2147483691" r:id="rId68"/>
    <p:sldLayoutId id="2147483692" r:id="rId69"/>
    <p:sldLayoutId id="2147483693" r:id="rId70"/>
    <p:sldLayoutId id="2147483694" r:id="rId71"/>
    <p:sldLayoutId id="2147483695" r:id="rId72"/>
    <p:sldLayoutId id="2147483696" r:id="rId73"/>
    <p:sldLayoutId id="2147483697" r:id="rId74"/>
    <p:sldLayoutId id="2147483698" r:id="rId7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8" Type="http://schemas.openxmlformats.org/officeDocument/2006/relationships/hyperlink" Target="https://www.6sigma.us/six-sigma-articles/step-by-step-guide-to-process-flow-diagram/" TargetMode="External"/><Relationship Id="rId3" Type="http://schemas.openxmlformats.org/officeDocument/2006/relationships/hyperlink" Target="https://en.wikipedia.org/wiki/Business_process_mapping" TargetMode="External"/><Relationship Id="rId7" Type="http://schemas.openxmlformats.org/officeDocument/2006/relationships/hyperlink" Target="http://360connext.com/process-flows-dont-know-jack/" TargetMode="External"/><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hyperlink" Target="https://www.lucidchart.com/pages/process-mapping/process-map-symbols" TargetMode="External"/><Relationship Id="rId5" Type="http://schemas.openxmlformats.org/officeDocument/2006/relationships/hyperlink" Target="https://www.batimes.com/articles/the-art-of-the-business-workflow-diagram.html" TargetMode="External"/><Relationship Id="rId4" Type="http://schemas.openxmlformats.org/officeDocument/2006/relationships/hyperlink" Target="https://www.nytimes.com/2013/07/27/nyregion/in-lieu-of-money-toyota-donates-efficiency-to-new-york-charity.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0BFF5-D97B-FE4A-B6C1-F4C127E20C0A}"/>
              </a:ext>
            </a:extLst>
          </p:cNvPr>
          <p:cNvPicPr>
            <a:picLocks noChangeAspect="1"/>
          </p:cNvPicPr>
          <p:nvPr/>
        </p:nvPicPr>
        <p:blipFill rotWithShape="1">
          <a:blip r:embed="rId2"/>
          <a:srcRect b="29257"/>
          <a:stretch/>
        </p:blipFill>
        <p:spPr>
          <a:xfrm>
            <a:off x="0" y="-285187"/>
            <a:ext cx="9144000" cy="4847248"/>
          </a:xfrm>
          <a:prstGeom prst="rect">
            <a:avLst/>
          </a:prstGeom>
        </p:spPr>
      </p:pic>
      <p:sp>
        <p:nvSpPr>
          <p:cNvPr id="2" name="Content Placeholder 1">
            <a:extLst>
              <a:ext uri="{FF2B5EF4-FFF2-40B4-BE49-F238E27FC236}">
                <a16:creationId xmlns:a16="http://schemas.microsoft.com/office/drawing/2014/main" id="{4EB7366D-E0CD-504E-9AE3-91C60202BBEF}"/>
              </a:ext>
            </a:extLst>
          </p:cNvPr>
          <p:cNvSpPr>
            <a:spLocks noGrp="1"/>
          </p:cNvSpPr>
          <p:nvPr>
            <p:ph sz="quarter" idx="4294967295"/>
          </p:nvPr>
        </p:nvSpPr>
        <p:spPr>
          <a:xfrm>
            <a:off x="0" y="1229959"/>
            <a:ext cx="9144000" cy="1235430"/>
          </a:xfrm>
          <a:prstGeom prst="rect">
            <a:avLst/>
          </a:prstGeom>
        </p:spPr>
        <p:txBody>
          <a:bodyPr/>
          <a:lstStyle/>
          <a:p>
            <a:pPr marL="0" indent="0" algn="ctr">
              <a:buNone/>
            </a:pPr>
            <a:r>
              <a:rPr lang="en-US" sz="6000" dirty="0">
                <a:solidFill>
                  <a:schemeClr val="bg1"/>
                </a:solidFill>
                <a:latin typeface="Arial" panose="020B0604020202020204" pitchFamily="34" charset="0"/>
                <a:cs typeface="Arial" panose="020B0604020202020204" pitchFamily="34" charset="0"/>
              </a:rPr>
              <a:t>PROCESS </a:t>
            </a:r>
            <a:r>
              <a:rPr lang="en-US" sz="6000" b="1" dirty="0">
                <a:solidFill>
                  <a:schemeClr val="bg1"/>
                </a:solidFill>
                <a:latin typeface="Arial" panose="020B0604020202020204" pitchFamily="34" charset="0"/>
                <a:cs typeface="Arial" panose="020B0604020202020204" pitchFamily="34" charset="0"/>
              </a:rPr>
              <a:t>FLOWS</a:t>
            </a:r>
          </a:p>
        </p:txBody>
      </p:sp>
      <p:sp>
        <p:nvSpPr>
          <p:cNvPr id="6" name="Content Placeholder 1">
            <a:extLst>
              <a:ext uri="{FF2B5EF4-FFF2-40B4-BE49-F238E27FC236}">
                <a16:creationId xmlns:a16="http://schemas.microsoft.com/office/drawing/2014/main" id="{7E4BC4D1-3DC3-B844-A2E3-499BFFD45FD0}"/>
              </a:ext>
            </a:extLst>
          </p:cNvPr>
          <p:cNvSpPr txBox="1">
            <a:spLocks/>
          </p:cNvSpPr>
          <p:nvPr/>
        </p:nvSpPr>
        <p:spPr>
          <a:xfrm>
            <a:off x="0" y="2286000"/>
            <a:ext cx="9144000" cy="496382"/>
          </a:xfrm>
          <a:prstGeom prst="rect">
            <a:avLst/>
          </a:prstGeom>
        </p:spPr>
        <p:txBody>
          <a:bodyPr/>
          <a:lstStyle>
            <a:lvl1pPr marL="0" indent="0" algn="ctr" defTabSz="914400" rtl="0" eaLnBrk="1" latinLnBrk="0" hangingPunct="1">
              <a:lnSpc>
                <a:spcPct val="90000"/>
              </a:lnSpc>
              <a:spcBef>
                <a:spcPct val="0"/>
              </a:spcBef>
              <a:buFont typeface="Arial"/>
              <a:buNone/>
              <a:defRPr lang="en-US" sz="6000" b="1" i="0" kern="1200" dirty="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3200" b="0" dirty="0"/>
              <a:t>WHEN PICTURES SAY IT ALL</a:t>
            </a:r>
          </a:p>
        </p:txBody>
      </p:sp>
      <p:sp>
        <p:nvSpPr>
          <p:cNvPr id="7" name="TextBox 6">
            <a:extLst>
              <a:ext uri="{FF2B5EF4-FFF2-40B4-BE49-F238E27FC236}">
                <a16:creationId xmlns:a16="http://schemas.microsoft.com/office/drawing/2014/main" id="{1B45C075-012E-F748-8946-1C224AF16F02}"/>
              </a:ext>
            </a:extLst>
          </p:cNvPr>
          <p:cNvSpPr txBox="1"/>
          <p:nvPr/>
        </p:nvSpPr>
        <p:spPr>
          <a:xfrm>
            <a:off x="5483621" y="4946579"/>
            <a:ext cx="315348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By Mindy Bohannon</a:t>
            </a:r>
          </a:p>
          <a:p>
            <a:r>
              <a:rPr lang="en-US" sz="2400" dirty="0">
                <a:latin typeface="Arial" panose="020B0604020202020204" pitchFamily="34" charset="0"/>
                <a:cs typeface="Arial" panose="020B0604020202020204" pitchFamily="34" charset="0"/>
              </a:rPr>
              <a:t>Agile Analyst, CBAP</a:t>
            </a:r>
          </a:p>
          <a:p>
            <a:r>
              <a:rPr lang="en-US" sz="2400" dirty="0">
                <a:solidFill>
                  <a:schemeClr val="tx2"/>
                </a:solidFill>
                <a:latin typeface="Arial" panose="020B0604020202020204" pitchFamily="34" charset="0"/>
                <a:cs typeface="Arial" panose="020B0604020202020204" pitchFamily="34" charset="0"/>
              </a:rPr>
              <a:t>@mindybo93</a:t>
            </a:r>
          </a:p>
        </p:txBody>
      </p:sp>
      <p:sp>
        <p:nvSpPr>
          <p:cNvPr id="8" name="Subtitle 2">
            <a:extLst>
              <a:ext uri="{FF2B5EF4-FFF2-40B4-BE49-F238E27FC236}">
                <a16:creationId xmlns:a16="http://schemas.microsoft.com/office/drawing/2014/main" id="{F8804379-1291-2345-85A5-D24308291574}"/>
              </a:ext>
            </a:extLst>
          </p:cNvPr>
          <p:cNvSpPr txBox="1">
            <a:spLocks/>
          </p:cNvSpPr>
          <p:nvPr/>
        </p:nvSpPr>
        <p:spPr>
          <a:xfrm>
            <a:off x="847113" y="5660272"/>
            <a:ext cx="5551714" cy="486636"/>
          </a:xfrm>
          <a:prstGeom prst="rect">
            <a:avLst/>
          </a:prstGeom>
        </p:spPr>
        <p:txBody>
          <a:bodyPr/>
          <a:lstStyle>
            <a:lvl1pPr marL="0" indent="0" algn="l" defTabSz="914400" rtl="0" eaLnBrk="1" latinLnBrk="0" hangingPunct="1">
              <a:lnSpc>
                <a:spcPct val="90000"/>
              </a:lnSpc>
              <a:spcBef>
                <a:spcPts val="1000"/>
              </a:spcBef>
              <a:buFont typeface="Arial"/>
              <a:buNone/>
              <a:defRPr sz="2400" kern="1200" baseline="0">
                <a:solidFill>
                  <a:schemeClr val="bg2"/>
                </a:solidFill>
                <a:latin typeface="Muli" charset="0"/>
                <a:ea typeface="Muli" charset="0"/>
                <a:cs typeface="Muli"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uli" charset="0"/>
                <a:ea typeface="Muli" charset="0"/>
                <a:cs typeface="Muli"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uli" charset="0"/>
                <a:ea typeface="Muli" charset="0"/>
                <a:cs typeface="Muli"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uli" charset="0"/>
                <a:ea typeface="Muli" charset="0"/>
                <a:cs typeface="Mul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en-US" sz="2000" b="0" i="0" dirty="0">
                <a:solidFill>
                  <a:schemeClr val="tx1"/>
                </a:solidFill>
                <a:latin typeface="Arial" panose="020B0604020202020204" pitchFamily="34" charset="0"/>
                <a:ea typeface="Arial" charset="0"/>
                <a:cs typeface="Arial" panose="020B0604020202020204" pitchFamily="34" charset="0"/>
              </a:rPr>
              <a:t>excella.com  </a:t>
            </a:r>
            <a:r>
              <a:rPr lang="en-US" sz="2000" b="0" i="0" dirty="0">
                <a:solidFill>
                  <a:schemeClr val="bg2"/>
                </a:solidFill>
                <a:latin typeface="Arial" panose="020B0604020202020204" pitchFamily="34" charset="0"/>
                <a:ea typeface="Arial" charset="0"/>
                <a:cs typeface="Arial" panose="020B0604020202020204" pitchFamily="34" charset="0"/>
              </a:rPr>
              <a:t>|</a:t>
            </a:r>
            <a:r>
              <a:rPr lang="en-US" sz="2000" b="0" i="0" dirty="0">
                <a:solidFill>
                  <a:schemeClr val="tx1"/>
                </a:solidFill>
                <a:latin typeface="Arial" panose="020B0604020202020204" pitchFamily="34" charset="0"/>
                <a:ea typeface="Arial" charset="0"/>
                <a:cs typeface="Arial" panose="020B0604020202020204" pitchFamily="34" charset="0"/>
              </a:rPr>
              <a:t>  @excellaco</a:t>
            </a:r>
          </a:p>
        </p:txBody>
      </p:sp>
      <p:pic>
        <p:nvPicPr>
          <p:cNvPr id="9" name="Picture 8">
            <a:extLst>
              <a:ext uri="{FF2B5EF4-FFF2-40B4-BE49-F238E27FC236}">
                <a16:creationId xmlns:a16="http://schemas.microsoft.com/office/drawing/2014/main" id="{E7F21C59-23E7-5B49-8DC1-7AFAF8061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11" y="4978809"/>
            <a:ext cx="2726780" cy="649233"/>
          </a:xfrm>
          <a:prstGeom prst="rect">
            <a:avLst/>
          </a:prstGeom>
        </p:spPr>
      </p:pic>
    </p:spTree>
    <p:extLst>
      <p:ext uri="{BB962C8B-B14F-4D97-AF65-F5344CB8AC3E}">
        <p14:creationId xmlns:p14="http://schemas.microsoft.com/office/powerpoint/2010/main" val="240258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37F83-4528-4598-84ED-9E6B5A68D09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9D1E599-C87C-452C-AFC6-52F0933FD254}"/>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3FFF3160-ACCE-4DD1-A15F-79C7F64DCA04}"/>
              </a:ext>
            </a:extLst>
          </p:cNvPr>
          <p:cNvPicPr>
            <a:picLocks noChangeAspect="1"/>
          </p:cNvPicPr>
          <p:nvPr/>
        </p:nvPicPr>
        <p:blipFill>
          <a:blip r:embed="rId2"/>
          <a:stretch>
            <a:fillRect/>
          </a:stretch>
        </p:blipFill>
        <p:spPr>
          <a:xfrm>
            <a:off x="728541" y="198674"/>
            <a:ext cx="7686918" cy="6155660"/>
          </a:xfrm>
          <a:prstGeom prst="rect">
            <a:avLst/>
          </a:prstGeom>
        </p:spPr>
      </p:pic>
    </p:spTree>
    <p:extLst>
      <p:ext uri="{BB962C8B-B14F-4D97-AF65-F5344CB8AC3E}">
        <p14:creationId xmlns:p14="http://schemas.microsoft.com/office/powerpoint/2010/main" val="379450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2A3DE-CAE3-E140-99D6-41FF9E513B38}"/>
              </a:ext>
            </a:extLst>
          </p:cNvPr>
          <p:cNvSpPr>
            <a:spLocks noGrp="1"/>
          </p:cNvSpPr>
          <p:nvPr>
            <p:ph type="body" sz="quarter" idx="12"/>
          </p:nvPr>
        </p:nvSpPr>
        <p:spPr>
          <a:xfrm>
            <a:off x="3531381" y="4947487"/>
            <a:ext cx="5212568" cy="1615866"/>
          </a:xfrm>
        </p:spPr>
        <p:txBody>
          <a:bodyPr/>
          <a:lstStyle/>
          <a:p>
            <a:pPr marL="0" lvl="1" indent="0">
              <a:buNone/>
            </a:pPr>
            <a:r>
              <a:rPr lang="en-US" sz="2400" b="1" dirty="0"/>
              <a:t>Activity</a:t>
            </a:r>
            <a:r>
              <a:rPr lang="en-US" sz="2400" dirty="0"/>
              <a:t> of representing processes of an enterprise, so that the current process may be </a:t>
            </a:r>
            <a:r>
              <a:rPr lang="en-US" sz="2400" b="1" dirty="0"/>
              <a:t>analyzed</a:t>
            </a:r>
            <a:r>
              <a:rPr lang="en-US" sz="2400" dirty="0"/>
              <a:t> or </a:t>
            </a:r>
            <a:r>
              <a:rPr lang="en-US" sz="2400" b="1" dirty="0"/>
              <a:t>improved</a:t>
            </a:r>
            <a:r>
              <a:rPr lang="en-US" sz="2400" dirty="0"/>
              <a:t>.</a:t>
            </a:r>
          </a:p>
        </p:txBody>
      </p:sp>
      <p:sp>
        <p:nvSpPr>
          <p:cNvPr id="11" name="Text Placeholder 10">
            <a:extLst>
              <a:ext uri="{FF2B5EF4-FFF2-40B4-BE49-F238E27FC236}">
                <a16:creationId xmlns:a16="http://schemas.microsoft.com/office/drawing/2014/main" id="{98C7BA78-5CF6-4FC4-996C-3B25D13421EB}"/>
              </a:ext>
            </a:extLst>
          </p:cNvPr>
          <p:cNvSpPr>
            <a:spLocks noGrp="1"/>
          </p:cNvSpPr>
          <p:nvPr>
            <p:ph type="body" sz="quarter" idx="21"/>
          </p:nvPr>
        </p:nvSpPr>
        <p:spPr>
          <a:xfrm>
            <a:off x="400051" y="4834253"/>
            <a:ext cx="2536493" cy="1615865"/>
          </a:xfrm>
        </p:spPr>
        <p:txBody>
          <a:bodyPr anchor="ctr"/>
          <a:lstStyle/>
          <a:p>
            <a:pPr algn="l"/>
            <a:r>
              <a:rPr lang="en-US" sz="3600" dirty="0"/>
              <a:t>Business Process Modeling</a:t>
            </a:r>
          </a:p>
        </p:txBody>
      </p:sp>
      <p:sp>
        <p:nvSpPr>
          <p:cNvPr id="5" name="Title 4">
            <a:extLst>
              <a:ext uri="{FF2B5EF4-FFF2-40B4-BE49-F238E27FC236}">
                <a16:creationId xmlns:a16="http://schemas.microsoft.com/office/drawing/2014/main" id="{C3FFD905-59E2-B040-80A8-21547E279339}"/>
              </a:ext>
            </a:extLst>
          </p:cNvPr>
          <p:cNvSpPr>
            <a:spLocks noGrp="1"/>
          </p:cNvSpPr>
          <p:nvPr>
            <p:ph type="title"/>
          </p:nvPr>
        </p:nvSpPr>
        <p:spPr/>
        <p:txBody>
          <a:bodyPr/>
          <a:lstStyle/>
          <a:p>
            <a:r>
              <a:rPr lang="en-US" dirty="0"/>
              <a:t>What’s the Difference? </a:t>
            </a:r>
          </a:p>
        </p:txBody>
      </p:sp>
      <p:sp>
        <p:nvSpPr>
          <p:cNvPr id="28" name="Text Placeholder 1">
            <a:extLst>
              <a:ext uri="{FF2B5EF4-FFF2-40B4-BE49-F238E27FC236}">
                <a16:creationId xmlns:a16="http://schemas.microsoft.com/office/drawing/2014/main" id="{11B192CC-065A-4377-A30A-3A03E982DB88}"/>
              </a:ext>
            </a:extLst>
          </p:cNvPr>
          <p:cNvSpPr txBox="1">
            <a:spLocks/>
          </p:cNvSpPr>
          <p:nvPr/>
        </p:nvSpPr>
        <p:spPr>
          <a:xfrm>
            <a:off x="3531380" y="2967351"/>
            <a:ext cx="5212569" cy="1955382"/>
          </a:xfrm>
          <a:prstGeom prst="rect">
            <a:avLst/>
          </a:prstGeom>
        </p:spPr>
        <p:txBody>
          <a:bodyPr/>
          <a:lstStyle>
            <a:lvl1pPr marL="0" indent="0" algn="ctr" defTabSz="685800" rtl="0" eaLnBrk="1" latinLnBrk="0" hangingPunct="1">
              <a:lnSpc>
                <a:spcPct val="100000"/>
              </a:lnSpc>
              <a:spcBef>
                <a:spcPts val="750"/>
              </a:spcBef>
              <a:buFont typeface="Arial"/>
              <a:buNone/>
              <a:defRPr sz="24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1" indent="0">
              <a:buNone/>
            </a:pPr>
            <a:r>
              <a:rPr lang="en-US" sz="2400" dirty="0"/>
              <a:t>Defining </a:t>
            </a:r>
            <a:r>
              <a:rPr lang="en-US" sz="2400" b="1" dirty="0"/>
              <a:t>what</a:t>
            </a:r>
            <a:r>
              <a:rPr lang="en-US" sz="2400" dirty="0"/>
              <a:t> a business entity does, </a:t>
            </a:r>
            <a:r>
              <a:rPr lang="en-US" sz="2400" b="1" dirty="0"/>
              <a:t>who</a:t>
            </a:r>
            <a:r>
              <a:rPr lang="en-US" sz="2400" dirty="0"/>
              <a:t> is responsible, to what standard a process should be </a:t>
            </a:r>
            <a:r>
              <a:rPr lang="en-US" sz="2400" b="1" dirty="0"/>
              <a:t>completed</a:t>
            </a:r>
            <a:r>
              <a:rPr lang="en-US" sz="2400" dirty="0"/>
              <a:t>, and how the </a:t>
            </a:r>
            <a:r>
              <a:rPr lang="en-US" sz="2400" b="1" dirty="0"/>
              <a:t>success</a:t>
            </a:r>
            <a:r>
              <a:rPr lang="en-US" sz="2400" dirty="0"/>
              <a:t> of a process can be determined</a:t>
            </a:r>
          </a:p>
        </p:txBody>
      </p:sp>
      <p:sp>
        <p:nvSpPr>
          <p:cNvPr id="29" name="Text Placeholder 10">
            <a:extLst>
              <a:ext uri="{FF2B5EF4-FFF2-40B4-BE49-F238E27FC236}">
                <a16:creationId xmlns:a16="http://schemas.microsoft.com/office/drawing/2014/main" id="{4F60B5B2-9CEF-43F8-AFCE-4DDDE7302C58}"/>
              </a:ext>
            </a:extLst>
          </p:cNvPr>
          <p:cNvSpPr txBox="1">
            <a:spLocks/>
          </p:cNvSpPr>
          <p:nvPr/>
        </p:nvSpPr>
        <p:spPr>
          <a:xfrm>
            <a:off x="419101" y="3033882"/>
            <a:ext cx="2536493" cy="1295400"/>
          </a:xfrm>
          <a:prstGeom prst="rect">
            <a:avLst/>
          </a:prstGeom>
        </p:spPr>
        <p:txBody>
          <a:bodyPr anchor="ctr"/>
          <a:lstStyle>
            <a:lvl1pPr marL="0" indent="0" algn="ctr" defTabSz="685800" rtl="0" eaLnBrk="1" latinLnBrk="0" hangingPunct="1">
              <a:lnSpc>
                <a:spcPct val="90000"/>
              </a:lnSpc>
              <a:spcBef>
                <a:spcPts val="750"/>
              </a:spcBef>
              <a:buFont typeface="Arial"/>
              <a:buNone/>
              <a:defRPr sz="2600" b="1" i="0" kern="1200"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en-US" sz="3600" dirty="0"/>
              <a:t>Process Mapping</a:t>
            </a:r>
          </a:p>
        </p:txBody>
      </p:sp>
      <p:sp>
        <p:nvSpPr>
          <p:cNvPr id="30" name="Text Placeholder 1">
            <a:extLst>
              <a:ext uri="{FF2B5EF4-FFF2-40B4-BE49-F238E27FC236}">
                <a16:creationId xmlns:a16="http://schemas.microsoft.com/office/drawing/2014/main" id="{7907AB79-C8DC-49E9-A020-E173776A9442}"/>
              </a:ext>
            </a:extLst>
          </p:cNvPr>
          <p:cNvSpPr txBox="1">
            <a:spLocks/>
          </p:cNvSpPr>
          <p:nvPr/>
        </p:nvSpPr>
        <p:spPr>
          <a:xfrm>
            <a:off x="3410846" y="1830443"/>
            <a:ext cx="5364969" cy="903570"/>
          </a:xfrm>
          <a:prstGeom prst="rect">
            <a:avLst/>
          </a:prstGeom>
        </p:spPr>
        <p:txBody>
          <a:bodyPr/>
          <a:lstStyle>
            <a:lvl1pPr marL="0" indent="0" algn="ctr" defTabSz="685800" rtl="0" eaLnBrk="1" latinLnBrk="0" hangingPunct="1">
              <a:lnSpc>
                <a:spcPct val="100000"/>
              </a:lnSpc>
              <a:spcBef>
                <a:spcPts val="750"/>
              </a:spcBef>
              <a:buFont typeface="Arial"/>
              <a:buNone/>
              <a:defRPr sz="24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lvl="1" indent="0">
              <a:buNone/>
            </a:pPr>
            <a:r>
              <a:rPr lang="en-US" sz="2400" dirty="0"/>
              <a:t>A </a:t>
            </a:r>
            <a:r>
              <a:rPr lang="en-US" sz="2400" b="1" dirty="0"/>
              <a:t>diagram</a:t>
            </a:r>
            <a:r>
              <a:rPr lang="en-US" sz="2400" dirty="0"/>
              <a:t> commonly used to indicate the general </a:t>
            </a:r>
            <a:r>
              <a:rPr lang="en-US" sz="2400" b="1" dirty="0"/>
              <a:t>flow</a:t>
            </a:r>
            <a:r>
              <a:rPr lang="en-US" sz="2400" dirty="0"/>
              <a:t> of a </a:t>
            </a:r>
            <a:r>
              <a:rPr lang="en-US" sz="2400" b="1" dirty="0"/>
              <a:t>process</a:t>
            </a:r>
          </a:p>
        </p:txBody>
      </p:sp>
      <p:sp>
        <p:nvSpPr>
          <p:cNvPr id="31" name="Text Placeholder 10">
            <a:extLst>
              <a:ext uri="{FF2B5EF4-FFF2-40B4-BE49-F238E27FC236}">
                <a16:creationId xmlns:a16="http://schemas.microsoft.com/office/drawing/2014/main" id="{0506719E-C6C1-4E8C-87C4-5F3E4D27C2FF}"/>
              </a:ext>
            </a:extLst>
          </p:cNvPr>
          <p:cNvSpPr txBox="1">
            <a:spLocks/>
          </p:cNvSpPr>
          <p:nvPr/>
        </p:nvSpPr>
        <p:spPr>
          <a:xfrm>
            <a:off x="419101" y="1598459"/>
            <a:ext cx="2536493" cy="1225002"/>
          </a:xfrm>
          <a:prstGeom prst="rect">
            <a:avLst/>
          </a:prstGeom>
        </p:spPr>
        <p:txBody>
          <a:bodyPr anchor="ctr"/>
          <a:lstStyle>
            <a:lvl1pPr marL="0" indent="0" algn="ctr" defTabSz="685800" rtl="0" eaLnBrk="1" latinLnBrk="0" hangingPunct="1">
              <a:lnSpc>
                <a:spcPct val="90000"/>
              </a:lnSpc>
              <a:spcBef>
                <a:spcPts val="750"/>
              </a:spcBef>
              <a:buFont typeface="Arial"/>
              <a:buNone/>
              <a:defRPr sz="2600" b="1" i="0" kern="1200"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l"/>
            <a:r>
              <a:rPr lang="en-US" sz="3600" dirty="0"/>
              <a:t>Process Flows</a:t>
            </a:r>
          </a:p>
        </p:txBody>
      </p:sp>
      <p:cxnSp>
        <p:nvCxnSpPr>
          <p:cNvPr id="4" name="Straight Connector 3">
            <a:extLst>
              <a:ext uri="{FF2B5EF4-FFF2-40B4-BE49-F238E27FC236}">
                <a16:creationId xmlns:a16="http://schemas.microsoft.com/office/drawing/2014/main" id="{774E73E4-0B91-4276-A0C3-DE086F8B3DED}"/>
              </a:ext>
            </a:extLst>
          </p:cNvPr>
          <p:cNvCxnSpPr/>
          <p:nvPr/>
        </p:nvCxnSpPr>
        <p:spPr>
          <a:xfrm flipV="1">
            <a:off x="400051" y="2781300"/>
            <a:ext cx="8343898" cy="41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520ED8-7ECB-47D3-8095-ABCC83568321}"/>
              </a:ext>
            </a:extLst>
          </p:cNvPr>
          <p:cNvCxnSpPr/>
          <p:nvPr/>
        </p:nvCxnSpPr>
        <p:spPr>
          <a:xfrm flipV="1">
            <a:off x="419101" y="4762500"/>
            <a:ext cx="8343898" cy="4148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1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additive="base">
                                        <p:cTn id="3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build="p"/>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D9A9E-2754-524B-B29B-CDB2F1000B3D}"/>
              </a:ext>
            </a:extLst>
          </p:cNvPr>
          <p:cNvSpPr>
            <a:spLocks noGrp="1"/>
          </p:cNvSpPr>
          <p:nvPr>
            <p:ph type="title"/>
          </p:nvPr>
        </p:nvSpPr>
        <p:spPr>
          <a:xfrm>
            <a:off x="571500" y="578520"/>
            <a:ext cx="8362950" cy="640679"/>
          </a:xfrm>
        </p:spPr>
        <p:txBody>
          <a:bodyPr/>
          <a:lstStyle/>
          <a:p>
            <a:r>
              <a:rPr lang="en-US" dirty="0"/>
              <a:t>Methodologies that Use Process Flows</a:t>
            </a:r>
          </a:p>
        </p:txBody>
      </p:sp>
      <p:sp>
        <p:nvSpPr>
          <p:cNvPr id="2" name="Text Placeholder 1">
            <a:extLst>
              <a:ext uri="{FF2B5EF4-FFF2-40B4-BE49-F238E27FC236}">
                <a16:creationId xmlns:a16="http://schemas.microsoft.com/office/drawing/2014/main" id="{95FD427B-5D9B-6149-8BDD-1F1998E611A9}"/>
              </a:ext>
            </a:extLst>
          </p:cNvPr>
          <p:cNvSpPr>
            <a:spLocks noGrp="1"/>
          </p:cNvSpPr>
          <p:nvPr>
            <p:ph type="body" sz="quarter" idx="10"/>
          </p:nvPr>
        </p:nvSpPr>
        <p:spPr>
          <a:xfrm>
            <a:off x="831333" y="1573328"/>
            <a:ext cx="7588767" cy="4179772"/>
          </a:xfrm>
        </p:spPr>
        <p:txBody>
          <a:bodyPr/>
          <a:lstStyle/>
          <a:p>
            <a:endParaRPr lang="en-US" sz="3600" dirty="0"/>
          </a:p>
        </p:txBody>
      </p:sp>
      <p:pic>
        <p:nvPicPr>
          <p:cNvPr id="5" name="Picture 4">
            <a:extLst>
              <a:ext uri="{FF2B5EF4-FFF2-40B4-BE49-F238E27FC236}">
                <a16:creationId xmlns:a16="http://schemas.microsoft.com/office/drawing/2014/main" id="{A8FBCD3F-70DF-4F90-B20F-376D58479A21}"/>
              </a:ext>
            </a:extLst>
          </p:cNvPr>
          <p:cNvPicPr>
            <a:picLocks noChangeAspect="1"/>
          </p:cNvPicPr>
          <p:nvPr/>
        </p:nvPicPr>
        <p:blipFill>
          <a:blip r:embed="rId3"/>
          <a:stretch>
            <a:fillRect/>
          </a:stretch>
        </p:blipFill>
        <p:spPr>
          <a:xfrm>
            <a:off x="123038" y="1725729"/>
            <a:ext cx="8897924" cy="4756034"/>
          </a:xfrm>
          <a:prstGeom prst="rect">
            <a:avLst/>
          </a:prstGeom>
        </p:spPr>
      </p:pic>
    </p:spTree>
    <p:extLst>
      <p:ext uri="{BB962C8B-B14F-4D97-AF65-F5344CB8AC3E}">
        <p14:creationId xmlns:p14="http://schemas.microsoft.com/office/powerpoint/2010/main" val="427924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D9A9E-2754-524B-B29B-CDB2F1000B3D}"/>
              </a:ext>
            </a:extLst>
          </p:cNvPr>
          <p:cNvSpPr>
            <a:spLocks noGrp="1"/>
          </p:cNvSpPr>
          <p:nvPr>
            <p:ph type="title"/>
          </p:nvPr>
        </p:nvSpPr>
        <p:spPr>
          <a:xfrm>
            <a:off x="571500" y="578520"/>
            <a:ext cx="8362950" cy="640679"/>
          </a:xfrm>
        </p:spPr>
        <p:txBody>
          <a:bodyPr/>
          <a:lstStyle/>
          <a:p>
            <a:r>
              <a:rPr lang="en-US" dirty="0"/>
              <a:t>Related Systems that Use Process Flows</a:t>
            </a:r>
          </a:p>
        </p:txBody>
      </p:sp>
      <p:sp>
        <p:nvSpPr>
          <p:cNvPr id="2" name="Text Placeholder 1">
            <a:extLst>
              <a:ext uri="{FF2B5EF4-FFF2-40B4-BE49-F238E27FC236}">
                <a16:creationId xmlns:a16="http://schemas.microsoft.com/office/drawing/2014/main" id="{95FD427B-5D9B-6149-8BDD-1F1998E611A9}"/>
              </a:ext>
            </a:extLst>
          </p:cNvPr>
          <p:cNvSpPr>
            <a:spLocks noGrp="1"/>
          </p:cNvSpPr>
          <p:nvPr>
            <p:ph type="body" sz="quarter" idx="10"/>
          </p:nvPr>
        </p:nvSpPr>
        <p:spPr>
          <a:xfrm>
            <a:off x="571500" y="1852728"/>
            <a:ext cx="8441278" cy="4179772"/>
          </a:xfrm>
        </p:spPr>
        <p:txBody>
          <a:bodyPr/>
          <a:lstStyle/>
          <a:p>
            <a:r>
              <a:rPr lang="en-US" sz="4400" b="1" dirty="0"/>
              <a:t>Kaizen Events</a:t>
            </a:r>
            <a:endParaRPr lang="en-US" sz="4400" dirty="0"/>
          </a:p>
          <a:p>
            <a:pPr lvl="2"/>
            <a:r>
              <a:rPr lang="en-US" sz="4400" dirty="0"/>
              <a:t>Toyota and the New York Soup Kitchen – 90 =&gt;18 mins</a:t>
            </a:r>
          </a:p>
          <a:p>
            <a:r>
              <a:rPr lang="en-US" sz="4400" b="1" dirty="0"/>
              <a:t>Lean, Six Sigma</a:t>
            </a:r>
          </a:p>
          <a:p>
            <a:pPr lvl="2"/>
            <a:r>
              <a:rPr lang="en-US" sz="4400" dirty="0"/>
              <a:t>Akron Children’s Hospital</a:t>
            </a:r>
          </a:p>
        </p:txBody>
      </p:sp>
    </p:spTree>
    <p:extLst>
      <p:ext uri="{BB962C8B-B14F-4D97-AF65-F5344CB8AC3E}">
        <p14:creationId xmlns:p14="http://schemas.microsoft.com/office/powerpoint/2010/main" val="393884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2EE74-240B-6B41-AAE0-55533468062D}"/>
              </a:ext>
            </a:extLst>
          </p:cNvPr>
          <p:cNvSpPr>
            <a:spLocks noGrp="1"/>
          </p:cNvSpPr>
          <p:nvPr>
            <p:ph type="title"/>
          </p:nvPr>
        </p:nvSpPr>
        <p:spPr/>
        <p:txBody>
          <a:bodyPr/>
          <a:lstStyle/>
          <a:p>
            <a:r>
              <a:rPr lang="en-US" dirty="0"/>
              <a:t>Core Icons for Notation</a:t>
            </a:r>
          </a:p>
        </p:txBody>
      </p:sp>
      <p:sp>
        <p:nvSpPr>
          <p:cNvPr id="2" name="Text Placeholder 1">
            <a:extLst>
              <a:ext uri="{FF2B5EF4-FFF2-40B4-BE49-F238E27FC236}">
                <a16:creationId xmlns:a16="http://schemas.microsoft.com/office/drawing/2014/main" id="{7D3AAD1B-5D0C-B347-B455-B2BBBDD10253}"/>
              </a:ext>
            </a:extLst>
          </p:cNvPr>
          <p:cNvSpPr>
            <a:spLocks noGrp="1"/>
          </p:cNvSpPr>
          <p:nvPr>
            <p:ph type="body" sz="quarter" idx="10"/>
          </p:nvPr>
        </p:nvSpPr>
        <p:spPr>
          <a:xfrm>
            <a:off x="854020" y="1573328"/>
            <a:ext cx="3717980" cy="4860940"/>
          </a:xfrm>
        </p:spPr>
        <p:txBody>
          <a:bodyPr/>
          <a:lstStyle/>
          <a:p>
            <a:pPr marL="342900" indent="-342900">
              <a:buFont typeface="Arial" panose="020B0604020202020204" pitchFamily="34" charset="0"/>
              <a:buChar char="•"/>
            </a:pPr>
            <a:r>
              <a:rPr lang="en-US" sz="3600" dirty="0"/>
              <a:t>Goal</a:t>
            </a:r>
          </a:p>
          <a:p>
            <a:pPr marL="342900" indent="-342900">
              <a:buFont typeface="Arial" panose="020B0604020202020204" pitchFamily="34" charset="0"/>
              <a:buChar char="•"/>
            </a:pPr>
            <a:r>
              <a:rPr lang="en-US" sz="3600" dirty="0"/>
              <a:t>Ovals</a:t>
            </a:r>
          </a:p>
          <a:p>
            <a:pPr marL="342900" indent="-342900">
              <a:buFont typeface="Arial" panose="020B0604020202020204" pitchFamily="34" charset="0"/>
              <a:buChar char="•"/>
            </a:pPr>
            <a:r>
              <a:rPr lang="en-US" sz="3600" dirty="0"/>
              <a:t>Boxes</a:t>
            </a:r>
          </a:p>
          <a:p>
            <a:pPr marL="342900" indent="-342900">
              <a:buFont typeface="Arial" panose="020B0604020202020204" pitchFamily="34" charset="0"/>
              <a:buChar char="•"/>
            </a:pPr>
            <a:r>
              <a:rPr lang="en-US" sz="3600" dirty="0"/>
              <a:t>Diamonds</a:t>
            </a:r>
          </a:p>
          <a:p>
            <a:pPr marL="342900" indent="-342900">
              <a:buFont typeface="Arial" panose="020B0604020202020204" pitchFamily="34" charset="0"/>
              <a:buChar char="•"/>
            </a:pPr>
            <a:r>
              <a:rPr lang="en-US" sz="3600" dirty="0"/>
              <a:t>Arrows</a:t>
            </a:r>
          </a:p>
          <a:p>
            <a:pPr marL="342900" indent="-342900">
              <a:buFont typeface="Arial" panose="020B0604020202020204" pitchFamily="34" charset="0"/>
              <a:buChar char="•"/>
            </a:pPr>
            <a:endParaRPr lang="en-US" sz="3600" dirty="0"/>
          </a:p>
        </p:txBody>
      </p:sp>
      <p:graphicFrame>
        <p:nvGraphicFramePr>
          <p:cNvPr id="4" name="Object 1030">
            <a:extLst>
              <a:ext uri="{FF2B5EF4-FFF2-40B4-BE49-F238E27FC236}">
                <a16:creationId xmlns:a16="http://schemas.microsoft.com/office/drawing/2014/main" id="{DE15D4A8-A635-421A-BFED-B85A0583857F}"/>
              </a:ext>
            </a:extLst>
          </p:cNvPr>
          <p:cNvGraphicFramePr>
            <a:graphicFrameLocks noChangeAspect="1"/>
          </p:cNvGraphicFramePr>
          <p:nvPr>
            <p:extLst>
              <p:ext uri="{D42A27DB-BD31-4B8C-83A1-F6EECF244321}">
                <p14:modId xmlns:p14="http://schemas.microsoft.com/office/powerpoint/2010/main" val="2243431675"/>
              </p:ext>
            </p:extLst>
          </p:nvPr>
        </p:nvGraphicFramePr>
        <p:xfrm>
          <a:off x="5967413" y="2060698"/>
          <a:ext cx="2767834" cy="3292352"/>
        </p:xfrm>
        <a:graphic>
          <a:graphicData uri="http://schemas.openxmlformats.org/presentationml/2006/ole">
            <mc:AlternateContent xmlns:mc="http://schemas.openxmlformats.org/markup-compatibility/2006">
              <mc:Choice xmlns:v="urn:schemas-microsoft-com:vml" Requires="v">
                <p:oleObj spid="_x0000_s1099" name="Clip" r:id="rId4" imgW="2209680" imgH="2628720" progId="MS_ClipArt_Gallery.2">
                  <p:embed/>
                </p:oleObj>
              </mc:Choice>
              <mc:Fallback>
                <p:oleObj name="Clip" r:id="rId4" imgW="2209680" imgH="2628720" progId="MS_ClipArt_Gallery.2">
                  <p:embed/>
                  <p:pic>
                    <p:nvPicPr>
                      <p:cNvPr id="132102" name="Object 1030">
                        <a:extLst>
                          <a:ext uri="{FF2B5EF4-FFF2-40B4-BE49-F238E27FC236}">
                            <a16:creationId xmlns:a16="http://schemas.microsoft.com/office/drawing/2014/main" id="{281FCD21-CE3D-488C-AF2A-DC4EF28D1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7413" y="2060698"/>
                        <a:ext cx="2767834" cy="3292352"/>
                      </a:xfrm>
                      <a:prstGeom prst="rect">
                        <a:avLst/>
                      </a:prstGeom>
                      <a:noFill/>
                      <a:ln>
                        <a:noFill/>
                      </a:ln>
                      <a:effectLst/>
                    </p:spPr>
                  </p:pic>
                </p:oleObj>
              </mc:Fallback>
            </mc:AlternateContent>
          </a:graphicData>
        </a:graphic>
      </p:graphicFrame>
      <p:sp>
        <p:nvSpPr>
          <p:cNvPr id="5" name="Oval 5">
            <a:extLst>
              <a:ext uri="{FF2B5EF4-FFF2-40B4-BE49-F238E27FC236}">
                <a16:creationId xmlns:a16="http://schemas.microsoft.com/office/drawing/2014/main" id="{C23EBB81-BCEB-4F01-A628-9439E6C39D9F}"/>
              </a:ext>
            </a:extLst>
          </p:cNvPr>
          <p:cNvSpPr>
            <a:spLocks noChangeArrowheads="1"/>
          </p:cNvSpPr>
          <p:nvPr/>
        </p:nvSpPr>
        <p:spPr bwMode="auto">
          <a:xfrm>
            <a:off x="4130821" y="2671730"/>
            <a:ext cx="624061" cy="347716"/>
          </a:xfrm>
          <a:prstGeom prst="ellipse">
            <a:avLst/>
          </a:prstGeom>
          <a:noFill/>
          <a:ln w="9525">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Line 4">
            <a:extLst>
              <a:ext uri="{FF2B5EF4-FFF2-40B4-BE49-F238E27FC236}">
                <a16:creationId xmlns:a16="http://schemas.microsoft.com/office/drawing/2014/main" id="{D887BF01-88DB-4178-B526-2D89799BA4CE}"/>
              </a:ext>
            </a:extLst>
          </p:cNvPr>
          <p:cNvSpPr>
            <a:spLocks noChangeShapeType="1"/>
          </p:cNvSpPr>
          <p:nvPr/>
        </p:nvSpPr>
        <p:spPr bwMode="auto">
          <a:xfrm>
            <a:off x="4040103" y="5240123"/>
            <a:ext cx="786384" cy="0"/>
          </a:xfrm>
          <a:prstGeom prst="line">
            <a:avLst/>
          </a:prstGeom>
          <a:noFill/>
          <a:ln w="9525">
            <a:solidFill>
              <a:srgbClr val="0033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AB1F682C-352F-4F13-8C75-88155B536F2F}"/>
              </a:ext>
            </a:extLst>
          </p:cNvPr>
          <p:cNvSpPr>
            <a:spLocks noChangeArrowheads="1"/>
          </p:cNvSpPr>
          <p:nvPr/>
        </p:nvSpPr>
        <p:spPr bwMode="auto">
          <a:xfrm>
            <a:off x="4055519" y="3415801"/>
            <a:ext cx="785421" cy="416285"/>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utoShape 6">
            <a:extLst>
              <a:ext uri="{FF2B5EF4-FFF2-40B4-BE49-F238E27FC236}">
                <a16:creationId xmlns:a16="http://schemas.microsoft.com/office/drawing/2014/main" id="{5947ECFC-654E-401C-8666-41D6EFB971A5}"/>
              </a:ext>
            </a:extLst>
          </p:cNvPr>
          <p:cNvSpPr>
            <a:spLocks noChangeArrowheads="1"/>
          </p:cNvSpPr>
          <p:nvPr/>
        </p:nvSpPr>
        <p:spPr bwMode="auto">
          <a:xfrm>
            <a:off x="3980809" y="4213590"/>
            <a:ext cx="893001" cy="443771"/>
          </a:xfrm>
          <a:prstGeom prst="flowChartDecision">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32045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4060A4-5954-2E4C-B349-30F02196AC55}"/>
              </a:ext>
            </a:extLst>
          </p:cNvPr>
          <p:cNvSpPr>
            <a:spLocks noGrp="1"/>
          </p:cNvSpPr>
          <p:nvPr>
            <p:ph type="title"/>
          </p:nvPr>
        </p:nvSpPr>
        <p:spPr/>
        <p:txBody>
          <a:bodyPr/>
          <a:lstStyle/>
          <a:p>
            <a:r>
              <a:rPr lang="en-US" dirty="0"/>
              <a:t>First Step</a:t>
            </a:r>
          </a:p>
        </p:txBody>
      </p:sp>
      <p:sp>
        <p:nvSpPr>
          <p:cNvPr id="2" name="Text Placeholder 1">
            <a:extLst>
              <a:ext uri="{FF2B5EF4-FFF2-40B4-BE49-F238E27FC236}">
                <a16:creationId xmlns:a16="http://schemas.microsoft.com/office/drawing/2014/main" id="{79071F14-BE60-7041-8787-5CDE299B39BA}"/>
              </a:ext>
            </a:extLst>
          </p:cNvPr>
          <p:cNvSpPr>
            <a:spLocks noGrp="1"/>
          </p:cNvSpPr>
          <p:nvPr>
            <p:ph type="body" sz="quarter" idx="10"/>
          </p:nvPr>
        </p:nvSpPr>
        <p:spPr>
          <a:xfrm>
            <a:off x="831333" y="1573328"/>
            <a:ext cx="7779267" cy="3913072"/>
          </a:xfrm>
        </p:spPr>
        <p:txBody>
          <a:bodyPr/>
          <a:lstStyle/>
          <a:p>
            <a:r>
              <a:rPr lang="en-US" sz="3200" dirty="0"/>
              <a:t>b</a:t>
            </a:r>
          </a:p>
        </p:txBody>
      </p:sp>
      <p:pic>
        <p:nvPicPr>
          <p:cNvPr id="8" name="Picture 7">
            <a:extLst>
              <a:ext uri="{FF2B5EF4-FFF2-40B4-BE49-F238E27FC236}">
                <a16:creationId xmlns:a16="http://schemas.microsoft.com/office/drawing/2014/main" id="{4065A9BE-7716-44CB-B2AF-3E15B05C2A0A}"/>
              </a:ext>
            </a:extLst>
          </p:cNvPr>
          <p:cNvPicPr>
            <a:picLocks noChangeAspect="1"/>
          </p:cNvPicPr>
          <p:nvPr/>
        </p:nvPicPr>
        <p:blipFill>
          <a:blip r:embed="rId3"/>
          <a:stretch>
            <a:fillRect/>
          </a:stretch>
        </p:blipFill>
        <p:spPr>
          <a:xfrm>
            <a:off x="831334" y="235603"/>
            <a:ext cx="7481332" cy="6689012"/>
          </a:xfrm>
          <a:prstGeom prst="rect">
            <a:avLst/>
          </a:prstGeom>
        </p:spPr>
      </p:pic>
    </p:spTree>
    <p:extLst>
      <p:ext uri="{BB962C8B-B14F-4D97-AF65-F5344CB8AC3E}">
        <p14:creationId xmlns:p14="http://schemas.microsoft.com/office/powerpoint/2010/main" val="171700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4060A4-5954-2E4C-B349-30F02196AC55}"/>
              </a:ext>
            </a:extLst>
          </p:cNvPr>
          <p:cNvSpPr>
            <a:spLocks noGrp="1"/>
          </p:cNvSpPr>
          <p:nvPr>
            <p:ph type="title"/>
          </p:nvPr>
        </p:nvSpPr>
        <p:spPr/>
        <p:txBody>
          <a:bodyPr/>
          <a:lstStyle/>
          <a:p>
            <a:endParaRPr lang="en-US" dirty="0"/>
          </a:p>
        </p:txBody>
      </p:sp>
      <p:sp>
        <p:nvSpPr>
          <p:cNvPr id="2" name="Text Placeholder 1">
            <a:extLst>
              <a:ext uri="{FF2B5EF4-FFF2-40B4-BE49-F238E27FC236}">
                <a16:creationId xmlns:a16="http://schemas.microsoft.com/office/drawing/2014/main" id="{79071F14-BE60-7041-8787-5CDE299B39BA}"/>
              </a:ext>
            </a:extLst>
          </p:cNvPr>
          <p:cNvSpPr>
            <a:spLocks noGrp="1"/>
          </p:cNvSpPr>
          <p:nvPr>
            <p:ph type="body" sz="quarter" idx="10"/>
          </p:nvPr>
        </p:nvSpPr>
        <p:spPr>
          <a:xfrm>
            <a:off x="831333" y="1573328"/>
            <a:ext cx="7779267" cy="3913072"/>
          </a:xfrm>
        </p:spPr>
        <p:txBody>
          <a:bodyPr/>
          <a:lstStyle/>
          <a:p>
            <a:endParaRPr lang="en-US" sz="3200" dirty="0"/>
          </a:p>
        </p:txBody>
      </p:sp>
      <p:pic>
        <p:nvPicPr>
          <p:cNvPr id="6" name="Picture 5">
            <a:extLst>
              <a:ext uri="{FF2B5EF4-FFF2-40B4-BE49-F238E27FC236}">
                <a16:creationId xmlns:a16="http://schemas.microsoft.com/office/drawing/2014/main" id="{1D196C4D-C30F-4E9D-99A7-665C41A0E4FD}"/>
              </a:ext>
            </a:extLst>
          </p:cNvPr>
          <p:cNvPicPr>
            <a:picLocks noChangeAspect="1"/>
          </p:cNvPicPr>
          <p:nvPr/>
        </p:nvPicPr>
        <p:blipFill>
          <a:blip r:embed="rId3"/>
          <a:stretch>
            <a:fillRect/>
          </a:stretch>
        </p:blipFill>
        <p:spPr>
          <a:xfrm>
            <a:off x="613775" y="250184"/>
            <a:ext cx="8212377" cy="5803413"/>
          </a:xfrm>
          <a:prstGeom prst="rect">
            <a:avLst/>
          </a:prstGeom>
        </p:spPr>
      </p:pic>
    </p:spTree>
    <p:extLst>
      <p:ext uri="{BB962C8B-B14F-4D97-AF65-F5344CB8AC3E}">
        <p14:creationId xmlns:p14="http://schemas.microsoft.com/office/powerpoint/2010/main" val="408895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7366D-E0CD-504E-9AE3-91C60202BBEF}"/>
              </a:ext>
            </a:extLst>
          </p:cNvPr>
          <p:cNvSpPr>
            <a:spLocks noGrp="1"/>
          </p:cNvSpPr>
          <p:nvPr>
            <p:ph sz="quarter" idx="10"/>
          </p:nvPr>
        </p:nvSpPr>
        <p:spPr>
          <a:xfrm>
            <a:off x="1" y="1301262"/>
            <a:ext cx="9144000" cy="3322898"/>
          </a:xfrm>
        </p:spPr>
        <p:txBody>
          <a:bodyPr/>
          <a:lstStyle/>
          <a:p>
            <a:r>
              <a:rPr lang="en-US" dirty="0"/>
              <a:t>Create One Decision Point in Making Your Grilled Cheese Sandwich</a:t>
            </a:r>
          </a:p>
        </p:txBody>
      </p:sp>
      <p:sp>
        <p:nvSpPr>
          <p:cNvPr id="3" name="TextBox 2">
            <a:extLst>
              <a:ext uri="{FF2B5EF4-FFF2-40B4-BE49-F238E27FC236}">
                <a16:creationId xmlns:a16="http://schemas.microsoft.com/office/drawing/2014/main" id="{6082AF56-200D-4F72-893B-013B46C0B7A1}"/>
              </a:ext>
            </a:extLst>
          </p:cNvPr>
          <p:cNvSpPr txBox="1"/>
          <p:nvPr/>
        </p:nvSpPr>
        <p:spPr>
          <a:xfrm>
            <a:off x="441428" y="4619295"/>
            <a:ext cx="7918802" cy="1569660"/>
          </a:xfrm>
          <a:prstGeom prst="rect">
            <a:avLst/>
          </a:prstGeom>
          <a:noFill/>
        </p:spPr>
        <p:txBody>
          <a:bodyPr wrap="square" rtlCol="0">
            <a:spAutoFit/>
          </a:bodyPr>
          <a:lstStyle/>
          <a:p>
            <a:r>
              <a:rPr lang="en-US" sz="3200" b="1" dirty="0"/>
              <a:t>Tweet it to @mindybo93 #</a:t>
            </a:r>
            <a:r>
              <a:rPr lang="en-US" sz="3200" b="1" dirty="0" err="1"/>
              <a:t>mindysCheese</a:t>
            </a:r>
            <a:r>
              <a:rPr lang="en-US" sz="3200" b="1" dirty="0"/>
              <a:t> </a:t>
            </a:r>
          </a:p>
          <a:p>
            <a:r>
              <a:rPr lang="en-US" sz="3200" b="1" dirty="0"/>
              <a:t>#BACON2019 #</a:t>
            </a:r>
            <a:r>
              <a:rPr lang="en-US" sz="3200" b="1" dirty="0" err="1"/>
              <a:t>meetmeatbacon</a:t>
            </a:r>
            <a:endParaRPr lang="en-US" sz="3200" b="1" dirty="0"/>
          </a:p>
        </p:txBody>
      </p:sp>
    </p:spTree>
    <p:extLst>
      <p:ext uri="{BB962C8B-B14F-4D97-AF65-F5344CB8AC3E}">
        <p14:creationId xmlns:p14="http://schemas.microsoft.com/office/powerpoint/2010/main" val="1323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D9A9E-2754-524B-B29B-CDB2F1000B3D}"/>
              </a:ext>
            </a:extLst>
          </p:cNvPr>
          <p:cNvSpPr>
            <a:spLocks noGrp="1"/>
          </p:cNvSpPr>
          <p:nvPr>
            <p:ph type="title"/>
          </p:nvPr>
        </p:nvSpPr>
        <p:spPr>
          <a:xfrm>
            <a:off x="571500" y="578520"/>
            <a:ext cx="8362950" cy="640679"/>
          </a:xfrm>
        </p:spPr>
        <p:txBody>
          <a:bodyPr/>
          <a:lstStyle/>
          <a:p>
            <a:r>
              <a:rPr lang="en-US" dirty="0"/>
              <a:t>Types of Process Flows</a:t>
            </a:r>
          </a:p>
        </p:txBody>
      </p:sp>
      <p:sp>
        <p:nvSpPr>
          <p:cNvPr id="2" name="Text Placeholder 1">
            <a:extLst>
              <a:ext uri="{FF2B5EF4-FFF2-40B4-BE49-F238E27FC236}">
                <a16:creationId xmlns:a16="http://schemas.microsoft.com/office/drawing/2014/main" id="{95FD427B-5D9B-6149-8BDD-1F1998E611A9}"/>
              </a:ext>
            </a:extLst>
          </p:cNvPr>
          <p:cNvSpPr>
            <a:spLocks noGrp="1"/>
          </p:cNvSpPr>
          <p:nvPr>
            <p:ph type="body" sz="quarter" idx="10"/>
          </p:nvPr>
        </p:nvSpPr>
        <p:spPr>
          <a:xfrm>
            <a:off x="1276350" y="1546456"/>
            <a:ext cx="2786555" cy="4179772"/>
          </a:xfrm>
        </p:spPr>
        <p:txBody>
          <a:bodyPr/>
          <a:lstStyle/>
          <a:p>
            <a:r>
              <a:rPr lang="en-US" sz="3600" dirty="0"/>
              <a:t>AS-IS</a:t>
            </a:r>
          </a:p>
          <a:p>
            <a:r>
              <a:rPr lang="en-US" sz="3600" dirty="0"/>
              <a:t>Transition</a:t>
            </a:r>
          </a:p>
          <a:p>
            <a:r>
              <a:rPr lang="en-US" sz="3600" dirty="0"/>
              <a:t>TO-BE</a:t>
            </a:r>
          </a:p>
          <a:p>
            <a:r>
              <a:rPr lang="en-US" sz="3600" dirty="0"/>
              <a:t>SIPOC</a:t>
            </a:r>
          </a:p>
          <a:p>
            <a:endParaRPr lang="en-US" sz="3600" dirty="0"/>
          </a:p>
        </p:txBody>
      </p:sp>
      <p:sp>
        <p:nvSpPr>
          <p:cNvPr id="4" name="Text Placeholder 1">
            <a:extLst>
              <a:ext uri="{FF2B5EF4-FFF2-40B4-BE49-F238E27FC236}">
                <a16:creationId xmlns:a16="http://schemas.microsoft.com/office/drawing/2014/main" id="{A5201759-3BAE-42CB-9119-4116835A9111}"/>
              </a:ext>
            </a:extLst>
          </p:cNvPr>
          <p:cNvSpPr txBox="1">
            <a:spLocks/>
          </p:cNvSpPr>
          <p:nvPr/>
        </p:nvSpPr>
        <p:spPr>
          <a:xfrm>
            <a:off x="4572000" y="1573328"/>
            <a:ext cx="4362450" cy="4706152"/>
          </a:xfrm>
          <a:prstGeom prst="rect">
            <a:avLst/>
          </a:prstGeom>
        </p:spPr>
        <p:txBody>
          <a:bodyPr anchor="ctr"/>
          <a:lstStyle>
            <a:lvl1pPr marL="458788" indent="-444500" algn="l" defTabSz="685800" rtl="0" eaLnBrk="1" latinLnBrk="0" hangingPunct="1">
              <a:lnSpc>
                <a:spcPct val="114000"/>
              </a:lnSpc>
              <a:spcBef>
                <a:spcPts val="750"/>
              </a:spcBef>
              <a:buClr>
                <a:schemeClr val="accent1"/>
              </a:buClr>
              <a:buFont typeface="Arial" charset="0"/>
              <a:buChar char="•"/>
              <a:tabLst/>
              <a:defRPr sz="24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3600" dirty="0"/>
              <a:t>Activity</a:t>
            </a:r>
          </a:p>
          <a:p>
            <a:r>
              <a:rPr lang="en-US" sz="3600" dirty="0"/>
              <a:t>Data Flow</a:t>
            </a:r>
          </a:p>
          <a:p>
            <a:r>
              <a:rPr lang="en-US" sz="3600" dirty="0"/>
              <a:t>Activity Diagram</a:t>
            </a:r>
          </a:p>
          <a:p>
            <a:r>
              <a:rPr lang="en-US" sz="3600" dirty="0"/>
              <a:t>Swim Lanes</a:t>
            </a:r>
          </a:p>
          <a:p>
            <a:r>
              <a:rPr lang="en-US" sz="3600" dirty="0"/>
              <a:t>Functional</a:t>
            </a:r>
          </a:p>
          <a:p>
            <a:r>
              <a:rPr lang="en-US" sz="3600" dirty="0"/>
              <a:t>Context</a:t>
            </a:r>
          </a:p>
        </p:txBody>
      </p:sp>
    </p:spTree>
    <p:extLst>
      <p:ext uri="{BB962C8B-B14F-4D97-AF65-F5344CB8AC3E}">
        <p14:creationId xmlns:p14="http://schemas.microsoft.com/office/powerpoint/2010/main" val="38215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7DA070-ED09-4AFA-8075-EFAFDF65823B}"/>
              </a:ext>
            </a:extLst>
          </p:cNvPr>
          <p:cNvSpPr/>
          <p:nvPr/>
        </p:nvSpPr>
        <p:spPr>
          <a:xfrm>
            <a:off x="1334022" y="4903940"/>
            <a:ext cx="6789107" cy="130897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DD7A9C2-5B67-C647-9E03-C03F1258117F}"/>
              </a:ext>
            </a:extLst>
          </p:cNvPr>
          <p:cNvSpPr>
            <a:spLocks noGrp="1"/>
          </p:cNvSpPr>
          <p:nvPr>
            <p:ph type="title"/>
          </p:nvPr>
        </p:nvSpPr>
        <p:spPr>
          <a:xfrm>
            <a:off x="666750" y="578520"/>
            <a:ext cx="8191500" cy="697829"/>
          </a:xfrm>
        </p:spPr>
        <p:txBody>
          <a:bodyPr/>
          <a:lstStyle/>
          <a:p>
            <a:r>
              <a:rPr lang="en-US" sz="4000" dirty="0"/>
              <a:t>Steps to Drawing a Process Flow</a:t>
            </a:r>
          </a:p>
        </p:txBody>
      </p:sp>
      <p:sp>
        <p:nvSpPr>
          <p:cNvPr id="2" name="Text Placeholder 1">
            <a:extLst>
              <a:ext uri="{FF2B5EF4-FFF2-40B4-BE49-F238E27FC236}">
                <a16:creationId xmlns:a16="http://schemas.microsoft.com/office/drawing/2014/main" id="{2159264D-0E06-264C-9F9C-CF65D2A62063}"/>
              </a:ext>
            </a:extLst>
          </p:cNvPr>
          <p:cNvSpPr>
            <a:spLocks noGrp="1"/>
          </p:cNvSpPr>
          <p:nvPr>
            <p:ph type="body" sz="quarter" idx="10"/>
          </p:nvPr>
        </p:nvSpPr>
        <p:spPr>
          <a:xfrm>
            <a:off x="831334" y="1461182"/>
            <a:ext cx="7817366" cy="4973087"/>
          </a:xfrm>
        </p:spPr>
        <p:txBody>
          <a:bodyPr/>
          <a:lstStyle/>
          <a:p>
            <a:pPr marL="571500" lvl="1" indent="-571500">
              <a:lnSpc>
                <a:spcPct val="125000"/>
              </a:lnSpc>
              <a:spcBef>
                <a:spcPts val="750"/>
              </a:spcBef>
              <a:buFont typeface="Arial" panose="020B0604020202020204" pitchFamily="34" charset="0"/>
              <a:buChar char="•"/>
            </a:pPr>
            <a:r>
              <a:rPr lang="en-US" sz="2800" dirty="0">
                <a:latin typeface="Arial" panose="020B0604020202020204" pitchFamily="34" charset="0"/>
                <a:cs typeface="Arial" panose="020B0604020202020204" pitchFamily="34" charset="0"/>
              </a:rPr>
              <a:t>Start - major segments/activity in the flow</a:t>
            </a:r>
          </a:p>
          <a:p>
            <a:pPr marL="571500" lvl="1" indent="-571500">
              <a:lnSpc>
                <a:spcPct val="125000"/>
              </a:lnSpc>
              <a:spcBef>
                <a:spcPts val="750"/>
              </a:spcBef>
              <a:buFont typeface="Arial" panose="020B0604020202020204" pitchFamily="34" charset="0"/>
              <a:buChar char="•"/>
            </a:pPr>
            <a:r>
              <a:rPr lang="en-US" sz="2800" dirty="0">
                <a:latin typeface="Arial" panose="020B0604020202020204" pitchFamily="34" charset="0"/>
                <a:cs typeface="Arial" panose="020B0604020202020204" pitchFamily="34" charset="0"/>
              </a:rPr>
              <a:t>Identify the sequence and flow of the process – add more detail</a:t>
            </a:r>
          </a:p>
          <a:p>
            <a:pPr marL="571500" lvl="1" indent="-571500">
              <a:lnSpc>
                <a:spcPct val="125000"/>
              </a:lnSpc>
              <a:spcBef>
                <a:spcPts val="750"/>
              </a:spcBef>
              <a:buFont typeface="Arial" panose="020B0604020202020204" pitchFamily="34" charset="0"/>
              <a:buChar char="•"/>
            </a:pPr>
            <a:r>
              <a:rPr lang="en-US" sz="2800" dirty="0">
                <a:latin typeface="Arial" panose="020B0604020202020204" pitchFamily="34" charset="0"/>
                <a:cs typeface="Arial" panose="020B0604020202020204" pitchFamily="34" charset="0"/>
              </a:rPr>
              <a:t>Connect activities using arrows </a:t>
            </a:r>
          </a:p>
          <a:p>
            <a:pPr marL="571500" lvl="1" indent="-571500">
              <a:lnSpc>
                <a:spcPct val="125000"/>
              </a:lnSpc>
              <a:spcBef>
                <a:spcPts val="750"/>
              </a:spcBef>
              <a:buFont typeface="Arial" panose="020B0604020202020204" pitchFamily="34" charset="0"/>
              <a:buChar char="•"/>
            </a:pPr>
            <a:r>
              <a:rPr lang="en-US" sz="2800" dirty="0">
                <a:latin typeface="Arial" panose="020B0604020202020204" pitchFamily="34" charset="0"/>
                <a:cs typeface="Arial" panose="020B0604020202020204" pitchFamily="34" charset="0"/>
              </a:rPr>
              <a:t>Finalize (for now) the flow of the process</a:t>
            </a:r>
          </a:p>
          <a:p>
            <a:pPr marL="571500" lvl="1" indent="-571500">
              <a:lnSpc>
                <a:spcPct val="125000"/>
              </a:lnSpc>
              <a:spcBef>
                <a:spcPts val="750"/>
              </a:spcBef>
              <a:buFont typeface="Arial" panose="020B0604020202020204" pitchFamily="34" charset="0"/>
              <a:buChar char="•"/>
            </a:pPr>
            <a:r>
              <a:rPr lang="en-US" sz="2800" dirty="0">
                <a:latin typeface="Arial" panose="020B0604020202020204" pitchFamily="34" charset="0"/>
                <a:cs typeface="Arial" panose="020B0604020202020204" pitchFamily="34" charset="0"/>
              </a:rPr>
              <a:t>Review with stakeholders  </a:t>
            </a:r>
          </a:p>
          <a:p>
            <a:pPr marL="571500" lvl="1" indent="-571500">
              <a:lnSpc>
                <a:spcPct val="125000"/>
              </a:lnSpc>
              <a:spcBef>
                <a:spcPts val="750"/>
              </a:spcBef>
              <a:buFont typeface="Arial" panose="020B0604020202020204" pitchFamily="34" charset="0"/>
              <a:buChar char="•"/>
            </a:pPr>
            <a:r>
              <a:rPr lang="en-US" sz="2800" dirty="0">
                <a:latin typeface="Arial" panose="020B0604020202020204" pitchFamily="34" charset="0"/>
                <a:cs typeface="Arial" panose="020B0604020202020204" pitchFamily="34" charset="0"/>
              </a:rPr>
              <a:t>Refine =&gt; Repeat for AS-IS and TO-BE</a:t>
            </a:r>
          </a:p>
        </p:txBody>
      </p:sp>
    </p:spTree>
    <p:extLst>
      <p:ext uri="{BB962C8B-B14F-4D97-AF65-F5344CB8AC3E}">
        <p14:creationId xmlns:p14="http://schemas.microsoft.com/office/powerpoint/2010/main" val="42024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04162-1B0B-864D-BBC5-0F3521F9F972}"/>
              </a:ext>
            </a:extLst>
          </p:cNvPr>
          <p:cNvSpPr>
            <a:spLocks noGrp="1"/>
          </p:cNvSpPr>
          <p:nvPr>
            <p:ph type="body" sz="quarter" idx="11"/>
          </p:nvPr>
        </p:nvSpPr>
        <p:spPr>
          <a:xfrm>
            <a:off x="854018" y="3792312"/>
            <a:ext cx="3039109" cy="1336902"/>
          </a:xfrm>
        </p:spPr>
        <p:txBody>
          <a:bodyPr/>
          <a:lstStyle/>
          <a:p>
            <a:r>
              <a:rPr lang="en-US" sz="3600" dirty="0"/>
              <a:t> </a:t>
            </a:r>
          </a:p>
        </p:txBody>
      </p:sp>
      <p:sp>
        <p:nvSpPr>
          <p:cNvPr id="3" name="Text Placeholder 2">
            <a:extLst>
              <a:ext uri="{FF2B5EF4-FFF2-40B4-BE49-F238E27FC236}">
                <a16:creationId xmlns:a16="http://schemas.microsoft.com/office/drawing/2014/main" id="{5777300E-4B7C-C844-B81A-9F43BCBBD654}"/>
              </a:ext>
            </a:extLst>
          </p:cNvPr>
          <p:cNvSpPr>
            <a:spLocks noGrp="1"/>
          </p:cNvSpPr>
          <p:nvPr>
            <p:ph type="body" sz="quarter" idx="12"/>
          </p:nvPr>
        </p:nvSpPr>
        <p:spPr>
          <a:xfrm>
            <a:off x="5746125" y="1866900"/>
            <a:ext cx="3054977" cy="1709056"/>
          </a:xfrm>
        </p:spPr>
        <p:txBody>
          <a:bodyPr/>
          <a:lstStyle/>
          <a:p>
            <a:r>
              <a:rPr lang="en-US" sz="2800" b="1" dirty="0"/>
              <a:t>Created a process flow for your current project? </a:t>
            </a:r>
          </a:p>
        </p:txBody>
      </p:sp>
      <p:sp>
        <p:nvSpPr>
          <p:cNvPr id="4" name="Text Placeholder 3">
            <a:extLst>
              <a:ext uri="{FF2B5EF4-FFF2-40B4-BE49-F238E27FC236}">
                <a16:creationId xmlns:a16="http://schemas.microsoft.com/office/drawing/2014/main" id="{47BC0BE7-E196-8144-9DCD-E4AAC729C313}"/>
              </a:ext>
            </a:extLst>
          </p:cNvPr>
          <p:cNvSpPr>
            <a:spLocks noGrp="1"/>
          </p:cNvSpPr>
          <p:nvPr>
            <p:ph type="body" sz="quarter" idx="13"/>
          </p:nvPr>
        </p:nvSpPr>
        <p:spPr>
          <a:xfrm>
            <a:off x="5746127" y="3850370"/>
            <a:ext cx="3054976" cy="1464580"/>
          </a:xfrm>
        </p:spPr>
        <p:txBody>
          <a:bodyPr/>
          <a:lstStyle/>
          <a:p>
            <a:r>
              <a:rPr lang="en-US" sz="2800" b="1" dirty="0"/>
              <a:t>Comfortable creating at least 3 different types of flows? </a:t>
            </a:r>
          </a:p>
        </p:txBody>
      </p:sp>
      <p:sp>
        <p:nvSpPr>
          <p:cNvPr id="5" name="Text Placeholder 4">
            <a:extLst>
              <a:ext uri="{FF2B5EF4-FFF2-40B4-BE49-F238E27FC236}">
                <a16:creationId xmlns:a16="http://schemas.microsoft.com/office/drawing/2014/main" id="{AB76ECAB-61C2-1B45-AB1E-AAAC6A4DF4D7}"/>
              </a:ext>
            </a:extLst>
          </p:cNvPr>
          <p:cNvSpPr>
            <a:spLocks noGrp="1"/>
          </p:cNvSpPr>
          <p:nvPr>
            <p:ph type="body" sz="quarter" idx="14"/>
          </p:nvPr>
        </p:nvSpPr>
        <p:spPr>
          <a:xfrm>
            <a:off x="5746125" y="366713"/>
            <a:ext cx="3054976" cy="1123950"/>
          </a:xfrm>
        </p:spPr>
        <p:txBody>
          <a:bodyPr/>
          <a:lstStyle/>
          <a:p>
            <a:r>
              <a:rPr lang="en-US" sz="2800" b="1" dirty="0"/>
              <a:t>Who has created a process flow? </a:t>
            </a:r>
          </a:p>
          <a:p>
            <a:endParaRPr lang="en-US" sz="2800" b="1" dirty="0"/>
          </a:p>
        </p:txBody>
      </p:sp>
      <p:sp>
        <p:nvSpPr>
          <p:cNvPr id="6" name="Text Placeholder 5">
            <a:extLst>
              <a:ext uri="{FF2B5EF4-FFF2-40B4-BE49-F238E27FC236}">
                <a16:creationId xmlns:a16="http://schemas.microsoft.com/office/drawing/2014/main" id="{5BCE6D38-54D2-224F-95DD-31758D645047}"/>
              </a:ext>
            </a:extLst>
          </p:cNvPr>
          <p:cNvSpPr>
            <a:spLocks noGrp="1"/>
          </p:cNvSpPr>
          <p:nvPr>
            <p:ph type="body" sz="quarter" idx="18"/>
          </p:nvPr>
        </p:nvSpPr>
        <p:spPr>
          <a:xfrm>
            <a:off x="342899" y="2010631"/>
            <a:ext cx="3492811" cy="1023938"/>
          </a:xfrm>
        </p:spPr>
        <p:txBody>
          <a:bodyPr/>
          <a:lstStyle/>
          <a:p>
            <a:r>
              <a:rPr lang="en-US" sz="4400" dirty="0"/>
              <a:t>Experience</a:t>
            </a:r>
          </a:p>
        </p:txBody>
      </p:sp>
      <p:pic>
        <p:nvPicPr>
          <p:cNvPr id="11" name="Content Placeholder 10">
            <a:extLst>
              <a:ext uri="{FF2B5EF4-FFF2-40B4-BE49-F238E27FC236}">
                <a16:creationId xmlns:a16="http://schemas.microsoft.com/office/drawing/2014/main" id="{1325D7FC-A238-5943-A024-D44DF84E555C}"/>
              </a:ext>
            </a:extLst>
          </p:cNvPr>
          <p:cNvPicPr>
            <a:picLocks noGrp="1" noChangeAspect="1"/>
          </p:cNvPicPr>
          <p:nvPr>
            <p:ph sz="quarter" idx="34"/>
          </p:nvPr>
        </p:nvPicPr>
        <p:blipFill>
          <a:blip r:embed="rId3"/>
          <a:stretch>
            <a:fillRect/>
          </a:stretch>
        </p:blipFill>
        <p:spPr>
          <a:xfrm>
            <a:off x="4865688" y="411162"/>
            <a:ext cx="784225" cy="784225"/>
          </a:xfrm>
        </p:spPr>
      </p:pic>
      <p:pic>
        <p:nvPicPr>
          <p:cNvPr id="13" name="Content Placeholder 12">
            <a:extLst>
              <a:ext uri="{FF2B5EF4-FFF2-40B4-BE49-F238E27FC236}">
                <a16:creationId xmlns:a16="http://schemas.microsoft.com/office/drawing/2014/main" id="{B3C0F163-E2F3-F146-B60D-2A059AD0E0B1}"/>
              </a:ext>
            </a:extLst>
          </p:cNvPr>
          <p:cNvPicPr>
            <a:picLocks noGrp="1" noChangeAspect="1"/>
          </p:cNvPicPr>
          <p:nvPr>
            <p:ph sz="quarter" idx="35"/>
          </p:nvPr>
        </p:nvPicPr>
        <p:blipFill>
          <a:blip r:embed="rId3"/>
          <a:stretch>
            <a:fillRect/>
          </a:stretch>
        </p:blipFill>
        <p:spPr>
          <a:xfrm>
            <a:off x="4865688" y="1940719"/>
            <a:ext cx="784225" cy="784225"/>
          </a:xfrm>
        </p:spPr>
      </p:pic>
      <p:pic>
        <p:nvPicPr>
          <p:cNvPr id="15" name="Content Placeholder 14">
            <a:extLst>
              <a:ext uri="{FF2B5EF4-FFF2-40B4-BE49-F238E27FC236}">
                <a16:creationId xmlns:a16="http://schemas.microsoft.com/office/drawing/2014/main" id="{8F8E35C2-ADF3-6942-9B1A-A69BEE1929BC}"/>
              </a:ext>
            </a:extLst>
          </p:cNvPr>
          <p:cNvPicPr>
            <a:picLocks noGrp="1" noChangeAspect="1"/>
          </p:cNvPicPr>
          <p:nvPr>
            <p:ph sz="quarter" idx="36"/>
          </p:nvPr>
        </p:nvPicPr>
        <p:blipFill>
          <a:blip r:embed="rId3"/>
          <a:stretch>
            <a:fillRect/>
          </a:stretch>
        </p:blipFill>
        <p:spPr>
          <a:xfrm>
            <a:off x="4865688" y="3920331"/>
            <a:ext cx="784225" cy="784225"/>
          </a:xfrm>
        </p:spPr>
      </p:pic>
    </p:spTree>
    <p:extLst>
      <p:ext uri="{BB962C8B-B14F-4D97-AF65-F5344CB8AC3E}">
        <p14:creationId xmlns:p14="http://schemas.microsoft.com/office/powerpoint/2010/main" val="68725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7366D-E0CD-504E-9AE3-91C60202BBEF}"/>
              </a:ext>
            </a:extLst>
          </p:cNvPr>
          <p:cNvSpPr>
            <a:spLocks noGrp="1"/>
          </p:cNvSpPr>
          <p:nvPr>
            <p:ph sz="quarter" idx="10"/>
          </p:nvPr>
        </p:nvSpPr>
        <p:spPr>
          <a:xfrm>
            <a:off x="1" y="1301262"/>
            <a:ext cx="9144000" cy="3322898"/>
          </a:xfrm>
        </p:spPr>
        <p:txBody>
          <a:bodyPr/>
          <a:lstStyle/>
          <a:p>
            <a:r>
              <a:rPr lang="en-US" dirty="0"/>
              <a:t>Name Your Stakeholder </a:t>
            </a:r>
          </a:p>
          <a:p>
            <a:r>
              <a:rPr lang="en-US" dirty="0"/>
              <a:t>to Your Grilled Cheese </a:t>
            </a:r>
          </a:p>
          <a:p>
            <a:r>
              <a:rPr lang="en-US" dirty="0"/>
              <a:t>Process Flow</a:t>
            </a:r>
          </a:p>
        </p:txBody>
      </p:sp>
    </p:spTree>
    <p:extLst>
      <p:ext uri="{BB962C8B-B14F-4D97-AF65-F5344CB8AC3E}">
        <p14:creationId xmlns:p14="http://schemas.microsoft.com/office/powerpoint/2010/main" val="170317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334" y="578520"/>
            <a:ext cx="8039950" cy="704847"/>
          </a:xfrm>
        </p:spPr>
        <p:txBody>
          <a:bodyPr/>
          <a:lstStyle/>
          <a:p>
            <a:r>
              <a:rPr lang="en-US" dirty="0"/>
              <a:t>Business Process Modeling Notation</a:t>
            </a:r>
          </a:p>
        </p:txBody>
      </p:sp>
      <p:pic>
        <p:nvPicPr>
          <p:cNvPr id="4" name="Picture 3"/>
          <p:cNvPicPr>
            <a:picLocks noChangeAspect="1"/>
          </p:cNvPicPr>
          <p:nvPr/>
        </p:nvPicPr>
        <p:blipFill>
          <a:blip r:embed="rId3"/>
          <a:stretch>
            <a:fillRect/>
          </a:stretch>
        </p:blipFill>
        <p:spPr>
          <a:xfrm>
            <a:off x="49021" y="1658652"/>
            <a:ext cx="8981251" cy="4769044"/>
          </a:xfrm>
          <a:prstGeom prst="rect">
            <a:avLst/>
          </a:prstGeom>
        </p:spPr>
      </p:pic>
    </p:spTree>
    <p:extLst>
      <p:ext uri="{BB962C8B-B14F-4D97-AF65-F5344CB8AC3E}">
        <p14:creationId xmlns:p14="http://schemas.microsoft.com/office/powerpoint/2010/main" val="2618505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Functional Flow Chart</a:t>
            </a:r>
            <a:br>
              <a:rPr lang="en-US" dirty="0"/>
            </a:br>
            <a:endParaRPr lang="en-US" dirty="0"/>
          </a:p>
        </p:txBody>
      </p:sp>
      <p:sp>
        <p:nvSpPr>
          <p:cNvPr id="4" name="Title 5"/>
          <p:cNvSpPr txBox="1">
            <a:spLocks/>
          </p:cNvSpPr>
          <p:nvPr/>
        </p:nvSpPr>
        <p:spPr>
          <a:xfrm>
            <a:off x="457200" y="1160946"/>
            <a:ext cx="8229600" cy="75953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bg1"/>
                </a:solidFill>
                <a:latin typeface="Arial" charset="0"/>
                <a:ea typeface="Arial" charset="0"/>
                <a:cs typeface="Arial" charset="0"/>
              </a:defRPr>
            </a:lvl1pPr>
          </a:lstStyle>
          <a:p>
            <a:endParaRPr lang="en-US" sz="33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79" y="1770720"/>
            <a:ext cx="8519043" cy="3926334"/>
          </a:xfrm>
          <a:prstGeom prst="rect">
            <a:avLst/>
          </a:prstGeom>
        </p:spPr>
      </p:pic>
    </p:spTree>
    <p:extLst>
      <p:ext uri="{BB962C8B-B14F-4D97-AF65-F5344CB8AC3E}">
        <p14:creationId xmlns:p14="http://schemas.microsoft.com/office/powerpoint/2010/main" val="345861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9343F-CC21-42CE-9B05-6EBD0155F351}"/>
              </a:ext>
            </a:extLst>
          </p:cNvPr>
          <p:cNvPicPr>
            <a:picLocks noChangeAspect="1"/>
          </p:cNvPicPr>
          <p:nvPr/>
        </p:nvPicPr>
        <p:blipFill>
          <a:blip r:embed="rId2"/>
          <a:stretch>
            <a:fillRect/>
          </a:stretch>
        </p:blipFill>
        <p:spPr>
          <a:xfrm>
            <a:off x="476250" y="9006"/>
            <a:ext cx="8650726" cy="6467993"/>
          </a:xfrm>
          <a:prstGeom prst="rect">
            <a:avLst/>
          </a:prstGeom>
        </p:spPr>
      </p:pic>
    </p:spTree>
    <p:extLst>
      <p:ext uri="{BB962C8B-B14F-4D97-AF65-F5344CB8AC3E}">
        <p14:creationId xmlns:p14="http://schemas.microsoft.com/office/powerpoint/2010/main" val="1246268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D9A9E-2754-524B-B29B-CDB2F1000B3D}"/>
              </a:ext>
            </a:extLst>
          </p:cNvPr>
          <p:cNvSpPr>
            <a:spLocks noGrp="1"/>
          </p:cNvSpPr>
          <p:nvPr>
            <p:ph type="title"/>
          </p:nvPr>
        </p:nvSpPr>
        <p:spPr>
          <a:xfrm>
            <a:off x="571500" y="578520"/>
            <a:ext cx="8362950" cy="640679"/>
          </a:xfrm>
        </p:spPr>
        <p:txBody>
          <a:bodyPr/>
          <a:lstStyle/>
          <a:p>
            <a:r>
              <a:rPr lang="en-US" dirty="0"/>
              <a:t>Tools</a:t>
            </a:r>
          </a:p>
        </p:txBody>
      </p:sp>
      <p:sp>
        <p:nvSpPr>
          <p:cNvPr id="6" name="Text Placeholder 5">
            <a:extLst>
              <a:ext uri="{FF2B5EF4-FFF2-40B4-BE49-F238E27FC236}">
                <a16:creationId xmlns:a16="http://schemas.microsoft.com/office/drawing/2014/main" id="{B2D4D9F7-0E54-49E2-A833-BC66575EBCE3}"/>
              </a:ext>
            </a:extLst>
          </p:cNvPr>
          <p:cNvSpPr>
            <a:spLocks noGrp="1"/>
          </p:cNvSpPr>
          <p:nvPr>
            <p:ph type="body" sz="quarter" idx="10"/>
          </p:nvPr>
        </p:nvSpPr>
        <p:spPr>
          <a:xfrm>
            <a:off x="571500" y="1573328"/>
            <a:ext cx="5543550" cy="4860940"/>
          </a:xfrm>
        </p:spPr>
        <p:txBody>
          <a:bodyPr/>
          <a:lstStyle/>
          <a:p>
            <a:r>
              <a:rPr lang="en-US" sz="3600" dirty="0"/>
              <a:t>Visio</a:t>
            </a:r>
          </a:p>
          <a:p>
            <a:r>
              <a:rPr lang="en-US" sz="3600" dirty="0"/>
              <a:t>MS Word, </a:t>
            </a:r>
            <a:r>
              <a:rPr lang="en-US" sz="3600" dirty="0" err="1"/>
              <a:t>Powerpoint</a:t>
            </a:r>
            <a:endParaRPr lang="en-US" sz="3600" dirty="0"/>
          </a:p>
          <a:p>
            <a:r>
              <a:rPr lang="en-US" sz="3600" dirty="0"/>
              <a:t>draw.io</a:t>
            </a:r>
          </a:p>
          <a:p>
            <a:r>
              <a:rPr lang="en-US" sz="3600" dirty="0" err="1"/>
              <a:t>LucidChart</a:t>
            </a:r>
            <a:endParaRPr lang="en-US" sz="3600" dirty="0"/>
          </a:p>
          <a:p>
            <a:r>
              <a:rPr lang="en-US" sz="3600" dirty="0" err="1"/>
              <a:t>SmartDraw</a:t>
            </a:r>
            <a:endParaRPr lang="en-US" sz="3600" dirty="0"/>
          </a:p>
          <a:p>
            <a:r>
              <a:rPr lang="en-US" sz="3600" dirty="0"/>
              <a:t>Argo</a:t>
            </a:r>
          </a:p>
        </p:txBody>
      </p:sp>
      <p:sp>
        <p:nvSpPr>
          <p:cNvPr id="4" name="Text Placeholder 1">
            <a:extLst>
              <a:ext uri="{FF2B5EF4-FFF2-40B4-BE49-F238E27FC236}">
                <a16:creationId xmlns:a16="http://schemas.microsoft.com/office/drawing/2014/main" id="{A5201759-3BAE-42CB-9119-4116835A9111}"/>
              </a:ext>
            </a:extLst>
          </p:cNvPr>
          <p:cNvSpPr txBox="1">
            <a:spLocks/>
          </p:cNvSpPr>
          <p:nvPr/>
        </p:nvSpPr>
        <p:spPr>
          <a:xfrm>
            <a:off x="4776952" y="1573328"/>
            <a:ext cx="4157498" cy="5284672"/>
          </a:xfrm>
          <a:prstGeom prst="rect">
            <a:avLst/>
          </a:prstGeom>
        </p:spPr>
        <p:txBody>
          <a:bodyPr anchor="ctr"/>
          <a:lstStyle>
            <a:lvl1pPr marL="458788" indent="-444500" algn="l" defTabSz="685800" rtl="0" eaLnBrk="1" latinLnBrk="0" hangingPunct="1">
              <a:lnSpc>
                <a:spcPct val="114000"/>
              </a:lnSpc>
              <a:spcBef>
                <a:spcPts val="750"/>
              </a:spcBef>
              <a:buClr>
                <a:schemeClr val="accent1"/>
              </a:buClr>
              <a:buFont typeface="Arial" charset="0"/>
              <a:buChar char="•"/>
              <a:tabLst/>
              <a:defRPr sz="24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240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7200" dirty="0"/>
              <a:t>PAPER</a:t>
            </a:r>
          </a:p>
        </p:txBody>
      </p:sp>
    </p:spTree>
    <p:extLst>
      <p:ext uri="{BB962C8B-B14F-4D97-AF65-F5344CB8AC3E}">
        <p14:creationId xmlns:p14="http://schemas.microsoft.com/office/powerpoint/2010/main" val="387836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4B3F-E002-514D-A2AD-7CC4195709AF}"/>
              </a:ext>
            </a:extLst>
          </p:cNvPr>
          <p:cNvSpPr>
            <a:spLocks noGrp="1"/>
          </p:cNvSpPr>
          <p:nvPr>
            <p:ph type="title"/>
          </p:nvPr>
        </p:nvSpPr>
        <p:spPr/>
        <p:txBody>
          <a:bodyPr/>
          <a:lstStyle/>
          <a:p>
            <a:r>
              <a:rPr lang="en-US" dirty="0"/>
              <a:t>Let’s Do This</a:t>
            </a:r>
          </a:p>
        </p:txBody>
      </p:sp>
      <p:sp>
        <p:nvSpPr>
          <p:cNvPr id="3" name="Text Placeholder 2">
            <a:extLst>
              <a:ext uri="{FF2B5EF4-FFF2-40B4-BE49-F238E27FC236}">
                <a16:creationId xmlns:a16="http://schemas.microsoft.com/office/drawing/2014/main" id="{6F7A2040-18C0-D040-ABDD-11075E94FB69}"/>
              </a:ext>
            </a:extLst>
          </p:cNvPr>
          <p:cNvSpPr>
            <a:spLocks noGrp="1"/>
          </p:cNvSpPr>
          <p:nvPr>
            <p:ph type="body" sz="quarter" idx="10"/>
          </p:nvPr>
        </p:nvSpPr>
        <p:spPr>
          <a:xfrm>
            <a:off x="2334753" y="4918841"/>
            <a:ext cx="4597400" cy="919089"/>
          </a:xfrm>
        </p:spPr>
        <p:txBody>
          <a:bodyPr/>
          <a:lstStyle/>
          <a:p>
            <a:r>
              <a:rPr lang="en-US" dirty="0"/>
              <a:t>Best Grilled Cheese Ever</a:t>
            </a:r>
          </a:p>
          <a:p>
            <a:endParaRPr lang="en-US" dirty="0"/>
          </a:p>
        </p:txBody>
      </p:sp>
    </p:spTree>
    <p:extLst>
      <p:ext uri="{BB962C8B-B14F-4D97-AF65-F5344CB8AC3E}">
        <p14:creationId xmlns:p14="http://schemas.microsoft.com/office/powerpoint/2010/main" val="287926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7366D-E0CD-504E-9AE3-91C60202BBEF}"/>
              </a:ext>
            </a:extLst>
          </p:cNvPr>
          <p:cNvSpPr>
            <a:spLocks noGrp="1"/>
          </p:cNvSpPr>
          <p:nvPr>
            <p:ph sz="quarter" idx="10"/>
          </p:nvPr>
        </p:nvSpPr>
        <p:spPr>
          <a:xfrm>
            <a:off x="1" y="1301262"/>
            <a:ext cx="9144000" cy="3322898"/>
          </a:xfrm>
        </p:spPr>
        <p:txBody>
          <a:bodyPr/>
          <a:lstStyle/>
          <a:p>
            <a:r>
              <a:rPr lang="en-US" dirty="0"/>
              <a:t>Add More Details Steps to Making Your Grilled Cheese Sandwich</a:t>
            </a:r>
          </a:p>
        </p:txBody>
      </p:sp>
      <p:sp>
        <p:nvSpPr>
          <p:cNvPr id="4" name="TextBox 3">
            <a:extLst>
              <a:ext uri="{FF2B5EF4-FFF2-40B4-BE49-F238E27FC236}">
                <a16:creationId xmlns:a16="http://schemas.microsoft.com/office/drawing/2014/main" id="{2E762E43-C866-4D75-9048-143EAB52A17E}"/>
              </a:ext>
            </a:extLst>
          </p:cNvPr>
          <p:cNvSpPr txBox="1"/>
          <p:nvPr/>
        </p:nvSpPr>
        <p:spPr>
          <a:xfrm>
            <a:off x="441428" y="4619295"/>
            <a:ext cx="7918802" cy="1569660"/>
          </a:xfrm>
          <a:prstGeom prst="rect">
            <a:avLst/>
          </a:prstGeom>
          <a:noFill/>
        </p:spPr>
        <p:txBody>
          <a:bodyPr wrap="square" rtlCol="0">
            <a:spAutoFit/>
          </a:bodyPr>
          <a:lstStyle/>
          <a:p>
            <a:r>
              <a:rPr lang="en-US" sz="3200" b="1" dirty="0"/>
              <a:t>Tweet it to @mindybo93 #</a:t>
            </a:r>
            <a:r>
              <a:rPr lang="en-US" sz="3200" b="1" dirty="0" err="1"/>
              <a:t>mindysCheese</a:t>
            </a:r>
            <a:r>
              <a:rPr lang="en-US" sz="3200" b="1" dirty="0"/>
              <a:t> </a:t>
            </a:r>
          </a:p>
          <a:p>
            <a:r>
              <a:rPr lang="en-US" sz="3200" b="1" dirty="0"/>
              <a:t>#BACON2019 #</a:t>
            </a:r>
            <a:r>
              <a:rPr lang="en-US" sz="3200" b="1" dirty="0" err="1"/>
              <a:t>meetmeatbacon</a:t>
            </a:r>
            <a:endParaRPr lang="en-US" sz="3200" b="1" dirty="0"/>
          </a:p>
        </p:txBody>
      </p:sp>
    </p:spTree>
    <p:extLst>
      <p:ext uri="{BB962C8B-B14F-4D97-AF65-F5344CB8AC3E}">
        <p14:creationId xmlns:p14="http://schemas.microsoft.com/office/powerpoint/2010/main" val="267414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2EE74-240B-6B41-AAE0-55533468062D}"/>
              </a:ext>
            </a:extLst>
          </p:cNvPr>
          <p:cNvSpPr>
            <a:spLocks noGrp="1"/>
          </p:cNvSpPr>
          <p:nvPr>
            <p:ph type="title"/>
          </p:nvPr>
        </p:nvSpPr>
        <p:spPr/>
        <p:txBody>
          <a:bodyPr/>
          <a:lstStyle/>
          <a:p>
            <a:r>
              <a:rPr lang="en-US" sz="4000" dirty="0"/>
              <a:t>Review Your Sandwich Steps</a:t>
            </a:r>
          </a:p>
        </p:txBody>
      </p:sp>
      <p:sp>
        <p:nvSpPr>
          <p:cNvPr id="2" name="Text Placeholder 1">
            <a:extLst>
              <a:ext uri="{FF2B5EF4-FFF2-40B4-BE49-F238E27FC236}">
                <a16:creationId xmlns:a16="http://schemas.microsoft.com/office/drawing/2014/main" id="{7D3AAD1B-5D0C-B347-B455-B2BBBDD10253}"/>
              </a:ext>
            </a:extLst>
          </p:cNvPr>
          <p:cNvSpPr>
            <a:spLocks noGrp="1"/>
          </p:cNvSpPr>
          <p:nvPr>
            <p:ph type="body" sz="quarter" idx="10"/>
          </p:nvPr>
        </p:nvSpPr>
        <p:spPr>
          <a:xfrm>
            <a:off x="854020" y="1573329"/>
            <a:ext cx="7527980" cy="1855672"/>
          </a:xfrm>
        </p:spPr>
        <p:txBody>
          <a:bodyPr/>
          <a:lstStyle/>
          <a:p>
            <a:pPr marL="342900" indent="-342900">
              <a:buFont typeface="Arial" panose="020B0604020202020204" pitchFamily="34" charset="0"/>
              <a:buChar char="•"/>
            </a:pPr>
            <a:r>
              <a:rPr lang="en-US" sz="3600" dirty="0"/>
              <a:t>Share Your Grilled Cheese Sandwich Steps</a:t>
            </a:r>
          </a:p>
        </p:txBody>
      </p:sp>
      <p:sp>
        <p:nvSpPr>
          <p:cNvPr id="8" name="Text Placeholder 1">
            <a:extLst>
              <a:ext uri="{FF2B5EF4-FFF2-40B4-BE49-F238E27FC236}">
                <a16:creationId xmlns:a16="http://schemas.microsoft.com/office/drawing/2014/main" id="{C1034F25-1C0A-49E8-8163-3D6BF2C12D96}"/>
              </a:ext>
            </a:extLst>
          </p:cNvPr>
          <p:cNvSpPr txBox="1">
            <a:spLocks/>
          </p:cNvSpPr>
          <p:nvPr/>
        </p:nvSpPr>
        <p:spPr>
          <a:xfrm>
            <a:off x="762000" y="3429001"/>
            <a:ext cx="7527980" cy="1855672"/>
          </a:xfrm>
          <a:prstGeom prst="rect">
            <a:avLst/>
          </a:prstGeom>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3600" dirty="0"/>
              <a:t>Who has Steps Not Mentioned Yet? </a:t>
            </a:r>
          </a:p>
        </p:txBody>
      </p:sp>
    </p:spTree>
    <p:extLst>
      <p:ext uri="{BB962C8B-B14F-4D97-AF65-F5344CB8AC3E}">
        <p14:creationId xmlns:p14="http://schemas.microsoft.com/office/powerpoint/2010/main" val="10794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2EE74-240B-6B41-AAE0-55533468062D}"/>
              </a:ext>
            </a:extLst>
          </p:cNvPr>
          <p:cNvSpPr>
            <a:spLocks noGrp="1"/>
          </p:cNvSpPr>
          <p:nvPr>
            <p:ph type="title"/>
          </p:nvPr>
        </p:nvSpPr>
        <p:spPr/>
        <p:txBody>
          <a:bodyPr/>
          <a:lstStyle/>
          <a:p>
            <a:r>
              <a:rPr lang="en-US" sz="4000" dirty="0"/>
              <a:t>Draw a Process Flow to…</a:t>
            </a:r>
          </a:p>
        </p:txBody>
      </p:sp>
      <p:sp>
        <p:nvSpPr>
          <p:cNvPr id="2" name="Text Placeholder 1">
            <a:extLst>
              <a:ext uri="{FF2B5EF4-FFF2-40B4-BE49-F238E27FC236}">
                <a16:creationId xmlns:a16="http://schemas.microsoft.com/office/drawing/2014/main" id="{7D3AAD1B-5D0C-B347-B455-B2BBBDD10253}"/>
              </a:ext>
            </a:extLst>
          </p:cNvPr>
          <p:cNvSpPr>
            <a:spLocks noGrp="1"/>
          </p:cNvSpPr>
          <p:nvPr>
            <p:ph type="body" sz="quarter" idx="10"/>
          </p:nvPr>
        </p:nvSpPr>
        <p:spPr>
          <a:xfrm>
            <a:off x="854020" y="1707798"/>
            <a:ext cx="7527980" cy="1331237"/>
          </a:xfrm>
        </p:spPr>
        <p:txBody>
          <a:bodyPr/>
          <a:lstStyle/>
          <a:p>
            <a:pPr marL="342900" indent="-342900">
              <a:buFont typeface="Arial" panose="020B0604020202020204" pitchFamily="34" charset="0"/>
              <a:buChar char="•"/>
            </a:pPr>
            <a:r>
              <a:rPr lang="en-US" sz="3600" dirty="0"/>
              <a:t>Getting a Coke out of a Vending Machine</a:t>
            </a:r>
          </a:p>
        </p:txBody>
      </p:sp>
      <p:sp>
        <p:nvSpPr>
          <p:cNvPr id="5" name="Text Placeholder 1">
            <a:extLst>
              <a:ext uri="{FF2B5EF4-FFF2-40B4-BE49-F238E27FC236}">
                <a16:creationId xmlns:a16="http://schemas.microsoft.com/office/drawing/2014/main" id="{B8ABF247-2CB6-409E-8F62-2C21207F05E6}"/>
              </a:ext>
            </a:extLst>
          </p:cNvPr>
          <p:cNvSpPr txBox="1">
            <a:spLocks/>
          </p:cNvSpPr>
          <p:nvPr/>
        </p:nvSpPr>
        <p:spPr>
          <a:xfrm>
            <a:off x="831334" y="4093227"/>
            <a:ext cx="7527980" cy="1737431"/>
          </a:xfrm>
          <a:prstGeom prst="rect">
            <a:avLst/>
          </a:prstGeom>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n-US" sz="3600" dirty="0"/>
              <a:t>Make Plans for Brunch with 6 Friends</a:t>
            </a:r>
          </a:p>
        </p:txBody>
      </p:sp>
      <p:sp>
        <p:nvSpPr>
          <p:cNvPr id="6" name="Text Placeholder 1">
            <a:extLst>
              <a:ext uri="{FF2B5EF4-FFF2-40B4-BE49-F238E27FC236}">
                <a16:creationId xmlns:a16="http://schemas.microsoft.com/office/drawing/2014/main" id="{F03F8693-C7EF-4F6D-A1C1-AD7273989C47}"/>
              </a:ext>
            </a:extLst>
          </p:cNvPr>
          <p:cNvSpPr txBox="1">
            <a:spLocks/>
          </p:cNvSpPr>
          <p:nvPr/>
        </p:nvSpPr>
        <p:spPr>
          <a:xfrm>
            <a:off x="468637" y="2833423"/>
            <a:ext cx="7527980" cy="1737431"/>
          </a:xfrm>
          <a:prstGeom prst="rect">
            <a:avLst/>
          </a:prstGeom>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744538" lvl="1" indent="-401638"/>
            <a:r>
              <a:rPr lang="en-US" sz="3600" dirty="0">
                <a:latin typeface="Arial" panose="020B0604020202020204" pitchFamily="34" charset="0"/>
                <a:cs typeface="Arial" panose="020B0604020202020204" pitchFamily="34" charset="0"/>
              </a:rPr>
              <a:t>Attend the PM/Business Analyst World Conference</a:t>
            </a:r>
            <a:r>
              <a:rPr lang="en-US" sz="3600" dirty="0"/>
              <a:t>? </a:t>
            </a:r>
          </a:p>
        </p:txBody>
      </p:sp>
    </p:spTree>
    <p:extLst>
      <p:ext uri="{BB962C8B-B14F-4D97-AF65-F5344CB8AC3E}">
        <p14:creationId xmlns:p14="http://schemas.microsoft.com/office/powerpoint/2010/main" val="352068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4B3F-E002-514D-A2AD-7CC4195709AF}"/>
              </a:ext>
            </a:extLst>
          </p:cNvPr>
          <p:cNvSpPr>
            <a:spLocks noGrp="1"/>
          </p:cNvSpPr>
          <p:nvPr>
            <p:ph type="title"/>
          </p:nvPr>
        </p:nvSpPr>
        <p:spPr/>
        <p:txBody>
          <a:bodyPr/>
          <a:lstStyle/>
          <a:p>
            <a:r>
              <a:rPr lang="en-US" dirty="0"/>
              <a:t>Leveling Up</a:t>
            </a:r>
          </a:p>
        </p:txBody>
      </p:sp>
      <p:sp>
        <p:nvSpPr>
          <p:cNvPr id="3" name="Text Placeholder 2">
            <a:extLst>
              <a:ext uri="{FF2B5EF4-FFF2-40B4-BE49-F238E27FC236}">
                <a16:creationId xmlns:a16="http://schemas.microsoft.com/office/drawing/2014/main" id="{6F7A2040-18C0-D040-ABDD-11075E94FB69}"/>
              </a:ext>
            </a:extLst>
          </p:cNvPr>
          <p:cNvSpPr>
            <a:spLocks noGrp="1"/>
          </p:cNvSpPr>
          <p:nvPr>
            <p:ph type="body" sz="quarter" idx="10"/>
          </p:nvPr>
        </p:nvSpPr>
        <p:spPr>
          <a:xfrm>
            <a:off x="2334753" y="4918841"/>
            <a:ext cx="4597400" cy="919089"/>
          </a:xfrm>
        </p:spPr>
        <p:txBody>
          <a:bodyPr/>
          <a:lstStyle/>
          <a:p>
            <a:r>
              <a:rPr lang="en-US" dirty="0"/>
              <a:t>Advanced BPMN Techniques</a:t>
            </a:r>
          </a:p>
          <a:p>
            <a:endParaRPr lang="en-US" dirty="0"/>
          </a:p>
        </p:txBody>
      </p:sp>
    </p:spTree>
    <p:extLst>
      <p:ext uri="{BB962C8B-B14F-4D97-AF65-F5344CB8AC3E}">
        <p14:creationId xmlns:p14="http://schemas.microsoft.com/office/powerpoint/2010/main" val="29637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D2BB4E37-0E6E-244F-884B-1EC59D23B4EA}"/>
              </a:ext>
            </a:extLst>
          </p:cNvPr>
          <p:cNvSpPr/>
          <p:nvPr/>
        </p:nvSpPr>
        <p:spPr>
          <a:xfrm>
            <a:off x="3310674" y="686346"/>
            <a:ext cx="2604603" cy="524812"/>
          </a:xfrm>
          <a:prstGeom prst="round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72C7C9D-8879-EB49-83B5-C53BD173552B}"/>
              </a:ext>
            </a:extLst>
          </p:cNvPr>
          <p:cNvSpPr txBox="1"/>
          <p:nvPr/>
        </p:nvSpPr>
        <p:spPr>
          <a:xfrm>
            <a:off x="3557634" y="757052"/>
            <a:ext cx="2300999"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DOES IT MOVE?</a:t>
            </a:r>
          </a:p>
        </p:txBody>
      </p:sp>
      <p:sp>
        <p:nvSpPr>
          <p:cNvPr id="28" name="Rounded Rectangle 27">
            <a:extLst>
              <a:ext uri="{FF2B5EF4-FFF2-40B4-BE49-F238E27FC236}">
                <a16:creationId xmlns:a16="http://schemas.microsoft.com/office/drawing/2014/main" id="{A16A94CD-7DAC-8042-8CB9-ED8BBA7873BA}"/>
              </a:ext>
            </a:extLst>
          </p:cNvPr>
          <p:cNvSpPr/>
          <p:nvPr/>
        </p:nvSpPr>
        <p:spPr>
          <a:xfrm>
            <a:off x="1182468" y="1778771"/>
            <a:ext cx="2604603" cy="524812"/>
          </a:xfrm>
          <a:prstGeom prst="round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FC8A366-1EE0-A343-BF63-E3935CE11B3A}"/>
              </a:ext>
            </a:extLst>
          </p:cNvPr>
          <p:cNvSpPr txBox="1"/>
          <p:nvPr/>
        </p:nvSpPr>
        <p:spPr>
          <a:xfrm>
            <a:off x="1672189" y="1849477"/>
            <a:ext cx="1726466" cy="400110"/>
          </a:xfrm>
          <a:prstGeom prst="rect">
            <a:avLst/>
          </a:prstGeom>
          <a:noFill/>
        </p:spPr>
        <p:txBody>
          <a:bodyPr wrap="square" rtlCol="0">
            <a:spAutoFit/>
          </a:bodyPr>
          <a:lstStyle/>
          <a:p>
            <a:r>
              <a:rPr lang="en-US" sz="2000" dirty="0">
                <a:solidFill>
                  <a:schemeClr val="tx2"/>
                </a:solidFill>
                <a:latin typeface="Arial" panose="020B0604020202020204" pitchFamily="34" charset="0"/>
                <a:cs typeface="Arial" panose="020B0604020202020204" pitchFamily="34" charset="0"/>
              </a:rPr>
              <a:t>SHOULD IT?</a:t>
            </a:r>
          </a:p>
        </p:txBody>
      </p:sp>
      <p:sp>
        <p:nvSpPr>
          <p:cNvPr id="30" name="Rounded Rectangle 29">
            <a:extLst>
              <a:ext uri="{FF2B5EF4-FFF2-40B4-BE49-F238E27FC236}">
                <a16:creationId xmlns:a16="http://schemas.microsoft.com/office/drawing/2014/main" id="{9E46A272-4515-694A-A988-DB89B08C6F12}"/>
              </a:ext>
            </a:extLst>
          </p:cNvPr>
          <p:cNvSpPr/>
          <p:nvPr/>
        </p:nvSpPr>
        <p:spPr>
          <a:xfrm>
            <a:off x="5438878" y="1778771"/>
            <a:ext cx="2604603" cy="524812"/>
          </a:xfrm>
          <a:prstGeom prst="round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323D192-5032-3E47-ADAA-BB6EB8831C3B}"/>
              </a:ext>
            </a:extLst>
          </p:cNvPr>
          <p:cNvSpPr txBox="1"/>
          <p:nvPr/>
        </p:nvSpPr>
        <p:spPr>
          <a:xfrm>
            <a:off x="5952874" y="1849477"/>
            <a:ext cx="1702191" cy="400110"/>
          </a:xfrm>
          <a:prstGeom prst="rect">
            <a:avLst/>
          </a:prstGeom>
          <a:noFill/>
        </p:spPr>
        <p:txBody>
          <a:bodyPr wrap="square" rtlCol="0">
            <a:spAutoFit/>
          </a:bodyPr>
          <a:lstStyle/>
          <a:p>
            <a:r>
              <a:rPr lang="en-US" sz="2000" dirty="0">
                <a:solidFill>
                  <a:schemeClr val="tx2"/>
                </a:solidFill>
                <a:latin typeface="Arial" panose="020B0604020202020204" pitchFamily="34" charset="0"/>
                <a:cs typeface="Arial" panose="020B0604020202020204" pitchFamily="34" charset="0"/>
              </a:rPr>
              <a:t>SHOULD IT?</a:t>
            </a:r>
          </a:p>
        </p:txBody>
      </p:sp>
      <p:sp>
        <p:nvSpPr>
          <p:cNvPr id="32" name="Rounded Rectangle 31">
            <a:extLst>
              <a:ext uri="{FF2B5EF4-FFF2-40B4-BE49-F238E27FC236}">
                <a16:creationId xmlns:a16="http://schemas.microsoft.com/office/drawing/2014/main" id="{67FC0979-C5D8-D848-904E-50AD266DAE53}"/>
              </a:ext>
            </a:extLst>
          </p:cNvPr>
          <p:cNvSpPr/>
          <p:nvPr/>
        </p:nvSpPr>
        <p:spPr>
          <a:xfrm>
            <a:off x="3310674" y="4117369"/>
            <a:ext cx="2604603" cy="524812"/>
          </a:xfrm>
          <a:prstGeom prst="round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53B6BCE-CCC3-7A48-BB7B-EC2199DC171E}"/>
              </a:ext>
            </a:extLst>
          </p:cNvPr>
          <p:cNvSpPr txBox="1"/>
          <p:nvPr/>
        </p:nvSpPr>
        <p:spPr>
          <a:xfrm>
            <a:off x="3696629" y="4179720"/>
            <a:ext cx="1881244"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NO PROBLEM</a:t>
            </a:r>
          </a:p>
        </p:txBody>
      </p:sp>
      <p:cxnSp>
        <p:nvCxnSpPr>
          <p:cNvPr id="34" name="Straight Arrow Connector 33">
            <a:extLst>
              <a:ext uri="{FF2B5EF4-FFF2-40B4-BE49-F238E27FC236}">
                <a16:creationId xmlns:a16="http://schemas.microsoft.com/office/drawing/2014/main" id="{FE6FCBF4-A263-FE44-8DAE-E195DC01AE59}"/>
              </a:ext>
            </a:extLst>
          </p:cNvPr>
          <p:cNvCxnSpPr/>
          <p:nvPr/>
        </p:nvCxnSpPr>
        <p:spPr>
          <a:xfrm>
            <a:off x="3463391" y="1269937"/>
            <a:ext cx="0" cy="41269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2F1DAD2-D7D0-9944-A1CE-31B86D4B1A7C}"/>
              </a:ext>
            </a:extLst>
          </p:cNvPr>
          <p:cNvCxnSpPr/>
          <p:nvPr/>
        </p:nvCxnSpPr>
        <p:spPr>
          <a:xfrm>
            <a:off x="5761529" y="1269937"/>
            <a:ext cx="0" cy="412694"/>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C6244C7-F1AB-C54E-B7CF-BB3A0E116FCF}"/>
              </a:ext>
            </a:extLst>
          </p:cNvPr>
          <p:cNvCxnSpPr/>
          <p:nvPr/>
        </p:nvCxnSpPr>
        <p:spPr>
          <a:xfrm flipH="1">
            <a:off x="4903774" y="2412598"/>
            <a:ext cx="857755" cy="1650775"/>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FAB3FC7-ADD8-A347-AA27-51D987FF6AD1}"/>
              </a:ext>
            </a:extLst>
          </p:cNvPr>
          <p:cNvCxnSpPr/>
          <p:nvPr/>
        </p:nvCxnSpPr>
        <p:spPr>
          <a:xfrm>
            <a:off x="3463391" y="2412598"/>
            <a:ext cx="1092425" cy="165077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A5707E1-7426-1947-8093-E01A3C037FC6}"/>
              </a:ext>
            </a:extLst>
          </p:cNvPr>
          <p:cNvCxnSpPr>
            <a:cxnSpLocks/>
          </p:cNvCxnSpPr>
          <p:nvPr/>
        </p:nvCxnSpPr>
        <p:spPr>
          <a:xfrm>
            <a:off x="1513211" y="2321902"/>
            <a:ext cx="0" cy="916083"/>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B3F5A21-216A-ED4B-94EA-DCF089494767}"/>
              </a:ext>
            </a:extLst>
          </p:cNvPr>
          <p:cNvCxnSpPr>
            <a:cxnSpLocks/>
          </p:cNvCxnSpPr>
          <p:nvPr/>
        </p:nvCxnSpPr>
        <p:spPr>
          <a:xfrm>
            <a:off x="7719802" y="2321901"/>
            <a:ext cx="0" cy="916083"/>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31ED0F9-4FD2-E548-BD06-03D785DE58FA}"/>
              </a:ext>
            </a:extLst>
          </p:cNvPr>
          <p:cNvPicPr>
            <a:picLocks noChangeAspect="1"/>
          </p:cNvPicPr>
          <p:nvPr/>
        </p:nvPicPr>
        <p:blipFill>
          <a:blip r:embed="rId3"/>
          <a:stretch>
            <a:fillRect/>
          </a:stretch>
        </p:blipFill>
        <p:spPr>
          <a:xfrm>
            <a:off x="7168785" y="3540147"/>
            <a:ext cx="1102034" cy="1102034"/>
          </a:xfrm>
          <a:prstGeom prst="rect">
            <a:avLst/>
          </a:prstGeom>
        </p:spPr>
      </p:pic>
      <p:pic>
        <p:nvPicPr>
          <p:cNvPr id="41" name="Picture 40">
            <a:extLst>
              <a:ext uri="{FF2B5EF4-FFF2-40B4-BE49-F238E27FC236}">
                <a16:creationId xmlns:a16="http://schemas.microsoft.com/office/drawing/2014/main" id="{14DFFC96-4495-6546-9C05-87A638A6AC99}"/>
              </a:ext>
            </a:extLst>
          </p:cNvPr>
          <p:cNvPicPr>
            <a:picLocks noChangeAspect="1"/>
          </p:cNvPicPr>
          <p:nvPr/>
        </p:nvPicPr>
        <p:blipFill>
          <a:blip r:embed="rId4"/>
          <a:stretch>
            <a:fillRect/>
          </a:stretch>
        </p:blipFill>
        <p:spPr>
          <a:xfrm>
            <a:off x="916620" y="3466782"/>
            <a:ext cx="1193181" cy="1193181"/>
          </a:xfrm>
          <a:prstGeom prst="rect">
            <a:avLst/>
          </a:prstGeom>
        </p:spPr>
      </p:pic>
      <p:cxnSp>
        <p:nvCxnSpPr>
          <p:cNvPr id="42" name="Straight Arrow Connector 41">
            <a:extLst>
              <a:ext uri="{FF2B5EF4-FFF2-40B4-BE49-F238E27FC236}">
                <a16:creationId xmlns:a16="http://schemas.microsoft.com/office/drawing/2014/main" id="{EF2476B7-9CE8-4E42-8485-39F4668140DA}"/>
              </a:ext>
            </a:extLst>
          </p:cNvPr>
          <p:cNvCxnSpPr/>
          <p:nvPr/>
        </p:nvCxnSpPr>
        <p:spPr>
          <a:xfrm>
            <a:off x="2109801" y="4450107"/>
            <a:ext cx="106227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E8C27A0-DDC9-A34F-8084-9595CDDEEF76}"/>
              </a:ext>
            </a:extLst>
          </p:cNvPr>
          <p:cNvCxnSpPr>
            <a:cxnSpLocks/>
          </p:cNvCxnSpPr>
          <p:nvPr/>
        </p:nvCxnSpPr>
        <p:spPr>
          <a:xfrm flipH="1">
            <a:off x="6052842" y="4420235"/>
            <a:ext cx="104387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088B421-9CB1-8B4D-A92D-FBCA095A5D38}"/>
              </a:ext>
            </a:extLst>
          </p:cNvPr>
          <p:cNvSpPr txBox="1"/>
          <p:nvPr/>
        </p:nvSpPr>
        <p:spPr>
          <a:xfrm>
            <a:off x="968181" y="2532380"/>
            <a:ext cx="536937" cy="36933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NO</a:t>
            </a:r>
          </a:p>
        </p:txBody>
      </p:sp>
      <p:sp>
        <p:nvSpPr>
          <p:cNvPr id="45" name="TextBox 44">
            <a:extLst>
              <a:ext uri="{FF2B5EF4-FFF2-40B4-BE49-F238E27FC236}">
                <a16:creationId xmlns:a16="http://schemas.microsoft.com/office/drawing/2014/main" id="{D3C62A0D-E811-2C46-9F1D-B0728C716193}"/>
              </a:ext>
            </a:extLst>
          </p:cNvPr>
          <p:cNvSpPr txBox="1"/>
          <p:nvPr/>
        </p:nvSpPr>
        <p:spPr>
          <a:xfrm>
            <a:off x="5899093" y="1265154"/>
            <a:ext cx="536937" cy="36933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NO</a:t>
            </a:r>
          </a:p>
        </p:txBody>
      </p:sp>
      <p:sp>
        <p:nvSpPr>
          <p:cNvPr id="46" name="TextBox 45">
            <a:extLst>
              <a:ext uri="{FF2B5EF4-FFF2-40B4-BE49-F238E27FC236}">
                <a16:creationId xmlns:a16="http://schemas.microsoft.com/office/drawing/2014/main" id="{B5E454CC-3045-3843-BD76-D9A77493BFCE}"/>
              </a:ext>
            </a:extLst>
          </p:cNvPr>
          <p:cNvSpPr txBox="1"/>
          <p:nvPr/>
        </p:nvSpPr>
        <p:spPr>
          <a:xfrm>
            <a:off x="5332651" y="3127085"/>
            <a:ext cx="536937" cy="36933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NO</a:t>
            </a:r>
          </a:p>
        </p:txBody>
      </p:sp>
      <p:sp>
        <p:nvSpPr>
          <p:cNvPr id="47" name="TextBox 46">
            <a:extLst>
              <a:ext uri="{FF2B5EF4-FFF2-40B4-BE49-F238E27FC236}">
                <a16:creationId xmlns:a16="http://schemas.microsoft.com/office/drawing/2014/main" id="{0F920BDD-6291-C849-B80D-DC34E86DD00B}"/>
              </a:ext>
            </a:extLst>
          </p:cNvPr>
          <p:cNvSpPr txBox="1"/>
          <p:nvPr/>
        </p:nvSpPr>
        <p:spPr>
          <a:xfrm>
            <a:off x="2710584" y="1283526"/>
            <a:ext cx="671887"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YES</a:t>
            </a:r>
          </a:p>
        </p:txBody>
      </p:sp>
      <p:sp>
        <p:nvSpPr>
          <p:cNvPr id="48" name="TextBox 47">
            <a:extLst>
              <a:ext uri="{FF2B5EF4-FFF2-40B4-BE49-F238E27FC236}">
                <a16:creationId xmlns:a16="http://schemas.microsoft.com/office/drawing/2014/main" id="{1267D6D8-9144-9448-9269-A95B4858BBD9}"/>
              </a:ext>
            </a:extLst>
          </p:cNvPr>
          <p:cNvSpPr txBox="1"/>
          <p:nvPr/>
        </p:nvSpPr>
        <p:spPr>
          <a:xfrm>
            <a:off x="3398406" y="3144694"/>
            <a:ext cx="671887"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YES</a:t>
            </a:r>
          </a:p>
        </p:txBody>
      </p:sp>
      <p:sp>
        <p:nvSpPr>
          <p:cNvPr id="49" name="TextBox 48">
            <a:extLst>
              <a:ext uri="{FF2B5EF4-FFF2-40B4-BE49-F238E27FC236}">
                <a16:creationId xmlns:a16="http://schemas.microsoft.com/office/drawing/2014/main" id="{AA1953D9-5550-C147-894B-57277C8243BD}"/>
              </a:ext>
            </a:extLst>
          </p:cNvPr>
          <p:cNvSpPr txBox="1"/>
          <p:nvPr/>
        </p:nvSpPr>
        <p:spPr>
          <a:xfrm>
            <a:off x="7768106" y="2521607"/>
            <a:ext cx="671887"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YES</a:t>
            </a:r>
          </a:p>
        </p:txBody>
      </p:sp>
    </p:spTree>
    <p:extLst>
      <p:ext uri="{BB962C8B-B14F-4D97-AF65-F5344CB8AC3E}">
        <p14:creationId xmlns:p14="http://schemas.microsoft.com/office/powerpoint/2010/main" val="3516215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EFA5B96-492C-4FDD-802E-F55EBCED39E4}"/>
              </a:ext>
            </a:extLst>
          </p:cNvPr>
          <p:cNvSpPr/>
          <p:nvPr/>
        </p:nvSpPr>
        <p:spPr>
          <a:xfrm>
            <a:off x="5180850" y="2280557"/>
            <a:ext cx="3194929" cy="3369129"/>
          </a:xfrm>
          <a:prstGeom prst="rect">
            <a:avLst/>
          </a:prstGeom>
          <a:solidFill>
            <a:schemeClr val="bg1"/>
          </a:solidFill>
          <a:ln>
            <a:solidFill>
              <a:schemeClr val="accent5">
                <a:lumMod val="60000"/>
                <a:lumOff val="4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7616AC-6C3C-48F2-B027-B98DE7141954}"/>
              </a:ext>
            </a:extLst>
          </p:cNvPr>
          <p:cNvSpPr/>
          <p:nvPr/>
        </p:nvSpPr>
        <p:spPr>
          <a:xfrm>
            <a:off x="706793" y="2280557"/>
            <a:ext cx="3913414" cy="3369129"/>
          </a:xfrm>
          <a:prstGeom prst="rect">
            <a:avLst/>
          </a:prstGeom>
          <a:solidFill>
            <a:schemeClr val="bg1"/>
          </a:solidFill>
          <a:ln>
            <a:solidFill>
              <a:schemeClr val="accent5">
                <a:lumMod val="60000"/>
                <a:lumOff val="4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334" y="578520"/>
            <a:ext cx="8039950" cy="704847"/>
          </a:xfrm>
        </p:spPr>
        <p:txBody>
          <a:bodyPr/>
          <a:lstStyle/>
          <a:p>
            <a:r>
              <a:rPr lang="en-US" dirty="0"/>
              <a:t>Business Process Modeling Notation</a:t>
            </a:r>
          </a:p>
        </p:txBody>
      </p:sp>
      <p:pic>
        <p:nvPicPr>
          <p:cNvPr id="5" name="Picture 4">
            <a:extLst>
              <a:ext uri="{FF2B5EF4-FFF2-40B4-BE49-F238E27FC236}">
                <a16:creationId xmlns:a16="http://schemas.microsoft.com/office/drawing/2014/main" id="{54F72DF7-33F3-4482-88CF-A47E02644CE9}"/>
              </a:ext>
            </a:extLst>
          </p:cNvPr>
          <p:cNvPicPr>
            <a:picLocks noChangeAspect="1"/>
          </p:cNvPicPr>
          <p:nvPr/>
        </p:nvPicPr>
        <p:blipFill rotWithShape="1">
          <a:blip r:embed="rId3"/>
          <a:srcRect l="34497"/>
          <a:stretch/>
        </p:blipFill>
        <p:spPr>
          <a:xfrm>
            <a:off x="2230793" y="2667000"/>
            <a:ext cx="2132919" cy="2900249"/>
          </a:xfrm>
          <a:prstGeom prst="rect">
            <a:avLst/>
          </a:prstGeom>
        </p:spPr>
      </p:pic>
      <p:sp>
        <p:nvSpPr>
          <p:cNvPr id="6" name="TextBox 5">
            <a:extLst>
              <a:ext uri="{FF2B5EF4-FFF2-40B4-BE49-F238E27FC236}">
                <a16:creationId xmlns:a16="http://schemas.microsoft.com/office/drawing/2014/main" id="{E9D9EF0A-46C6-4DD4-94C5-41A1008E3631}"/>
              </a:ext>
            </a:extLst>
          </p:cNvPr>
          <p:cNvSpPr txBox="1"/>
          <p:nvPr/>
        </p:nvSpPr>
        <p:spPr>
          <a:xfrm>
            <a:off x="0" y="1747157"/>
            <a:ext cx="9144000" cy="369332"/>
          </a:xfrm>
          <a:prstGeom prst="rect">
            <a:avLst/>
          </a:prstGeom>
          <a:noFill/>
        </p:spPr>
        <p:txBody>
          <a:bodyPr wrap="square" rtlCol="0">
            <a:spAutoFit/>
          </a:bodyPr>
          <a:lstStyle/>
          <a:p>
            <a:pPr algn="ctr"/>
            <a:r>
              <a:rPr lang="en-US" b="1" dirty="0"/>
              <a:t>Additional BPMN Elements</a:t>
            </a:r>
          </a:p>
        </p:txBody>
      </p:sp>
      <p:pic>
        <p:nvPicPr>
          <p:cNvPr id="7" name="Picture 6">
            <a:extLst>
              <a:ext uri="{FF2B5EF4-FFF2-40B4-BE49-F238E27FC236}">
                <a16:creationId xmlns:a16="http://schemas.microsoft.com/office/drawing/2014/main" id="{12B031A1-7726-4E78-B0C2-21312B56A4E4}"/>
              </a:ext>
            </a:extLst>
          </p:cNvPr>
          <p:cNvPicPr>
            <a:picLocks noChangeAspect="1"/>
          </p:cNvPicPr>
          <p:nvPr/>
        </p:nvPicPr>
        <p:blipFill rotWithShape="1">
          <a:blip r:embed="rId4"/>
          <a:srcRect l="64339" r="-4266"/>
          <a:stretch/>
        </p:blipFill>
        <p:spPr>
          <a:xfrm>
            <a:off x="6878989" y="2795889"/>
            <a:ext cx="1018804" cy="2124075"/>
          </a:xfrm>
          <a:prstGeom prst="rect">
            <a:avLst/>
          </a:prstGeom>
        </p:spPr>
      </p:pic>
      <p:sp>
        <p:nvSpPr>
          <p:cNvPr id="8" name="TextBox 7">
            <a:extLst>
              <a:ext uri="{FF2B5EF4-FFF2-40B4-BE49-F238E27FC236}">
                <a16:creationId xmlns:a16="http://schemas.microsoft.com/office/drawing/2014/main" id="{3D218A79-111E-4EE5-A685-1B4FA04FDCBD}"/>
              </a:ext>
            </a:extLst>
          </p:cNvPr>
          <p:cNvSpPr txBox="1"/>
          <p:nvPr/>
        </p:nvSpPr>
        <p:spPr>
          <a:xfrm>
            <a:off x="5605361" y="3087713"/>
            <a:ext cx="1115786" cy="369332"/>
          </a:xfrm>
          <a:prstGeom prst="rect">
            <a:avLst/>
          </a:prstGeom>
          <a:noFill/>
        </p:spPr>
        <p:txBody>
          <a:bodyPr wrap="square" rtlCol="0">
            <a:spAutoFit/>
          </a:bodyPr>
          <a:lstStyle/>
          <a:p>
            <a:r>
              <a:rPr lang="en-US" dirty="0"/>
              <a:t>Message</a:t>
            </a:r>
          </a:p>
        </p:txBody>
      </p:sp>
      <p:sp>
        <p:nvSpPr>
          <p:cNvPr id="9" name="TextBox 8">
            <a:extLst>
              <a:ext uri="{FF2B5EF4-FFF2-40B4-BE49-F238E27FC236}">
                <a16:creationId xmlns:a16="http://schemas.microsoft.com/office/drawing/2014/main" id="{13DA493E-CD29-42DA-9C1F-7B8164CC216E}"/>
              </a:ext>
            </a:extLst>
          </p:cNvPr>
          <p:cNvSpPr txBox="1"/>
          <p:nvPr/>
        </p:nvSpPr>
        <p:spPr>
          <a:xfrm>
            <a:off x="5605361" y="3731696"/>
            <a:ext cx="794657" cy="369332"/>
          </a:xfrm>
          <a:prstGeom prst="rect">
            <a:avLst/>
          </a:prstGeom>
          <a:noFill/>
        </p:spPr>
        <p:txBody>
          <a:bodyPr wrap="square" rtlCol="0">
            <a:spAutoFit/>
          </a:bodyPr>
          <a:lstStyle/>
          <a:p>
            <a:r>
              <a:rPr lang="en-US" dirty="0"/>
              <a:t>Timer</a:t>
            </a:r>
          </a:p>
        </p:txBody>
      </p:sp>
      <p:sp>
        <p:nvSpPr>
          <p:cNvPr id="10" name="TextBox 9">
            <a:extLst>
              <a:ext uri="{FF2B5EF4-FFF2-40B4-BE49-F238E27FC236}">
                <a16:creationId xmlns:a16="http://schemas.microsoft.com/office/drawing/2014/main" id="{6FF3D1FA-59E2-46BA-A08F-8C762ED6C8B6}"/>
              </a:ext>
            </a:extLst>
          </p:cNvPr>
          <p:cNvSpPr txBox="1"/>
          <p:nvPr/>
        </p:nvSpPr>
        <p:spPr>
          <a:xfrm>
            <a:off x="5605361" y="4375495"/>
            <a:ext cx="691243" cy="369332"/>
          </a:xfrm>
          <a:prstGeom prst="rect">
            <a:avLst/>
          </a:prstGeom>
          <a:noFill/>
        </p:spPr>
        <p:txBody>
          <a:bodyPr wrap="square" rtlCol="0">
            <a:spAutoFit/>
          </a:bodyPr>
          <a:lstStyle/>
          <a:p>
            <a:r>
              <a:rPr lang="en-US" dirty="0"/>
              <a:t>Error</a:t>
            </a:r>
          </a:p>
        </p:txBody>
      </p:sp>
      <p:sp>
        <p:nvSpPr>
          <p:cNvPr id="12" name="TextBox 11">
            <a:extLst>
              <a:ext uri="{FF2B5EF4-FFF2-40B4-BE49-F238E27FC236}">
                <a16:creationId xmlns:a16="http://schemas.microsoft.com/office/drawing/2014/main" id="{55A86530-017E-4DE3-A15A-7A4ECFA5D334}"/>
              </a:ext>
            </a:extLst>
          </p:cNvPr>
          <p:cNvSpPr txBox="1"/>
          <p:nvPr/>
        </p:nvSpPr>
        <p:spPr>
          <a:xfrm>
            <a:off x="989821" y="2922825"/>
            <a:ext cx="1159292" cy="369332"/>
          </a:xfrm>
          <a:prstGeom prst="rect">
            <a:avLst/>
          </a:prstGeom>
          <a:noFill/>
        </p:spPr>
        <p:txBody>
          <a:bodyPr wrap="none" rtlCol="0">
            <a:spAutoFit/>
          </a:bodyPr>
          <a:lstStyle/>
          <a:p>
            <a:r>
              <a:rPr lang="en-US" dirty="0"/>
              <a:t>Exclusive</a:t>
            </a:r>
          </a:p>
        </p:txBody>
      </p:sp>
      <p:sp>
        <p:nvSpPr>
          <p:cNvPr id="13" name="TextBox 12">
            <a:extLst>
              <a:ext uri="{FF2B5EF4-FFF2-40B4-BE49-F238E27FC236}">
                <a16:creationId xmlns:a16="http://schemas.microsoft.com/office/drawing/2014/main" id="{B6A4A01D-0AA4-4C2A-B799-1547AAE19411}"/>
              </a:ext>
            </a:extLst>
          </p:cNvPr>
          <p:cNvSpPr txBox="1"/>
          <p:nvPr/>
        </p:nvSpPr>
        <p:spPr>
          <a:xfrm>
            <a:off x="989821" y="3885418"/>
            <a:ext cx="1082348" cy="369332"/>
          </a:xfrm>
          <a:prstGeom prst="rect">
            <a:avLst/>
          </a:prstGeom>
          <a:noFill/>
        </p:spPr>
        <p:txBody>
          <a:bodyPr wrap="none" rtlCol="0">
            <a:spAutoFit/>
          </a:bodyPr>
          <a:lstStyle/>
          <a:p>
            <a:r>
              <a:rPr lang="en-US" dirty="0"/>
              <a:t>Inclusive</a:t>
            </a:r>
          </a:p>
        </p:txBody>
      </p:sp>
      <p:sp>
        <p:nvSpPr>
          <p:cNvPr id="14" name="TextBox 13">
            <a:extLst>
              <a:ext uri="{FF2B5EF4-FFF2-40B4-BE49-F238E27FC236}">
                <a16:creationId xmlns:a16="http://schemas.microsoft.com/office/drawing/2014/main" id="{8D7B1F8B-6A70-4125-BA8E-6EAFB768189B}"/>
              </a:ext>
            </a:extLst>
          </p:cNvPr>
          <p:cNvSpPr txBox="1"/>
          <p:nvPr/>
        </p:nvSpPr>
        <p:spPr>
          <a:xfrm>
            <a:off x="989821" y="4919964"/>
            <a:ext cx="954107" cy="369332"/>
          </a:xfrm>
          <a:prstGeom prst="rect">
            <a:avLst/>
          </a:prstGeom>
          <a:noFill/>
        </p:spPr>
        <p:txBody>
          <a:bodyPr wrap="none" rtlCol="0">
            <a:spAutoFit/>
          </a:bodyPr>
          <a:lstStyle/>
          <a:p>
            <a:r>
              <a:rPr lang="en-US" dirty="0"/>
              <a:t>Parallel</a:t>
            </a:r>
          </a:p>
        </p:txBody>
      </p:sp>
      <p:sp>
        <p:nvSpPr>
          <p:cNvPr id="16" name="TextBox 15">
            <a:extLst>
              <a:ext uri="{FF2B5EF4-FFF2-40B4-BE49-F238E27FC236}">
                <a16:creationId xmlns:a16="http://schemas.microsoft.com/office/drawing/2014/main" id="{210BBC88-EE2E-4D14-82C0-AF9AB1D24926}"/>
              </a:ext>
            </a:extLst>
          </p:cNvPr>
          <p:cNvSpPr txBox="1"/>
          <p:nvPr/>
        </p:nvSpPr>
        <p:spPr>
          <a:xfrm>
            <a:off x="1871564" y="2269873"/>
            <a:ext cx="1261884" cy="369332"/>
          </a:xfrm>
          <a:prstGeom prst="rect">
            <a:avLst/>
          </a:prstGeom>
          <a:noFill/>
        </p:spPr>
        <p:txBody>
          <a:bodyPr wrap="none" rtlCol="0">
            <a:spAutoFit/>
          </a:bodyPr>
          <a:lstStyle/>
          <a:p>
            <a:r>
              <a:rPr lang="en-US" b="1" dirty="0">
                <a:solidFill>
                  <a:srgbClr val="FF0000"/>
                </a:solidFill>
              </a:rPr>
              <a:t>Gateways</a:t>
            </a:r>
          </a:p>
        </p:txBody>
      </p:sp>
      <p:sp>
        <p:nvSpPr>
          <p:cNvPr id="17" name="TextBox 16">
            <a:extLst>
              <a:ext uri="{FF2B5EF4-FFF2-40B4-BE49-F238E27FC236}">
                <a16:creationId xmlns:a16="http://schemas.microsoft.com/office/drawing/2014/main" id="{F26E2F13-E21D-41EB-80E9-B3DDA887F226}"/>
              </a:ext>
            </a:extLst>
          </p:cNvPr>
          <p:cNvSpPr txBox="1"/>
          <p:nvPr/>
        </p:nvSpPr>
        <p:spPr>
          <a:xfrm>
            <a:off x="6115853" y="2249614"/>
            <a:ext cx="941283" cy="369332"/>
          </a:xfrm>
          <a:prstGeom prst="rect">
            <a:avLst/>
          </a:prstGeom>
          <a:noFill/>
        </p:spPr>
        <p:txBody>
          <a:bodyPr wrap="none" rtlCol="0">
            <a:spAutoFit/>
          </a:bodyPr>
          <a:lstStyle/>
          <a:p>
            <a:r>
              <a:rPr lang="en-US" b="1" dirty="0">
                <a:solidFill>
                  <a:srgbClr val="FF0000"/>
                </a:solidFill>
              </a:rPr>
              <a:t>Events</a:t>
            </a:r>
          </a:p>
        </p:txBody>
      </p:sp>
    </p:spTree>
    <p:extLst>
      <p:ext uri="{BB962C8B-B14F-4D97-AF65-F5344CB8AC3E}">
        <p14:creationId xmlns:p14="http://schemas.microsoft.com/office/powerpoint/2010/main" val="1411492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Gateways</a:t>
            </a:r>
          </a:p>
        </p:txBody>
      </p:sp>
      <p:sp>
        <p:nvSpPr>
          <p:cNvPr id="4" name="Title 5"/>
          <p:cNvSpPr txBox="1">
            <a:spLocks/>
          </p:cNvSpPr>
          <p:nvPr/>
        </p:nvSpPr>
        <p:spPr>
          <a:xfrm>
            <a:off x="457200" y="1160946"/>
            <a:ext cx="8229600" cy="759533"/>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bg1"/>
                </a:solidFill>
                <a:latin typeface="Arial" charset="0"/>
                <a:ea typeface="Arial" charset="0"/>
                <a:cs typeface="Arial" charset="0"/>
              </a:defRPr>
            </a:lvl1pPr>
          </a:lstStyle>
          <a:p>
            <a:endParaRPr lang="en-US" sz="3300" dirty="0"/>
          </a:p>
        </p:txBody>
      </p:sp>
      <p:pic>
        <p:nvPicPr>
          <p:cNvPr id="3" name="Picture 2">
            <a:extLst>
              <a:ext uri="{FF2B5EF4-FFF2-40B4-BE49-F238E27FC236}">
                <a16:creationId xmlns:a16="http://schemas.microsoft.com/office/drawing/2014/main" id="{DFBFCE1A-55B3-4E4C-972D-DA3C58FAC805}"/>
              </a:ext>
            </a:extLst>
          </p:cNvPr>
          <p:cNvPicPr>
            <a:picLocks noChangeAspect="1"/>
          </p:cNvPicPr>
          <p:nvPr/>
        </p:nvPicPr>
        <p:blipFill>
          <a:blip r:embed="rId3"/>
          <a:stretch>
            <a:fillRect/>
          </a:stretch>
        </p:blipFill>
        <p:spPr>
          <a:xfrm>
            <a:off x="-5931" y="2454269"/>
            <a:ext cx="9155861" cy="3008757"/>
          </a:xfrm>
          <a:prstGeom prst="rect">
            <a:avLst/>
          </a:prstGeom>
        </p:spPr>
      </p:pic>
    </p:spTree>
    <p:extLst>
      <p:ext uri="{BB962C8B-B14F-4D97-AF65-F5344CB8AC3E}">
        <p14:creationId xmlns:p14="http://schemas.microsoft.com/office/powerpoint/2010/main" val="314988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60C8-39D3-422E-936C-58E26D8D82C0}"/>
              </a:ext>
            </a:extLst>
          </p:cNvPr>
          <p:cNvSpPr>
            <a:spLocks noGrp="1"/>
          </p:cNvSpPr>
          <p:nvPr>
            <p:ph type="title"/>
          </p:nvPr>
        </p:nvSpPr>
        <p:spPr/>
        <p:txBody>
          <a:bodyPr/>
          <a:lstStyle/>
          <a:p>
            <a:r>
              <a:rPr lang="en-US" dirty="0"/>
              <a:t>Error Flows</a:t>
            </a:r>
          </a:p>
        </p:txBody>
      </p:sp>
      <p:pic>
        <p:nvPicPr>
          <p:cNvPr id="6" name="Picture 5">
            <a:extLst>
              <a:ext uri="{FF2B5EF4-FFF2-40B4-BE49-F238E27FC236}">
                <a16:creationId xmlns:a16="http://schemas.microsoft.com/office/drawing/2014/main" id="{A1704DC8-0AED-4738-BD71-EA2C940F9D7F}"/>
              </a:ext>
            </a:extLst>
          </p:cNvPr>
          <p:cNvPicPr>
            <a:picLocks noChangeAspect="1"/>
          </p:cNvPicPr>
          <p:nvPr/>
        </p:nvPicPr>
        <p:blipFill>
          <a:blip r:embed="rId3"/>
          <a:stretch>
            <a:fillRect/>
          </a:stretch>
        </p:blipFill>
        <p:spPr>
          <a:xfrm>
            <a:off x="880369" y="2950370"/>
            <a:ext cx="6877743" cy="2788274"/>
          </a:xfrm>
          <a:prstGeom prst="rect">
            <a:avLst/>
          </a:prstGeom>
        </p:spPr>
      </p:pic>
    </p:spTree>
    <p:extLst>
      <p:ext uri="{BB962C8B-B14F-4D97-AF65-F5344CB8AC3E}">
        <p14:creationId xmlns:p14="http://schemas.microsoft.com/office/powerpoint/2010/main" val="3464850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74B5-C6E0-4F7F-954A-DA8890B1C17F}"/>
              </a:ext>
            </a:extLst>
          </p:cNvPr>
          <p:cNvSpPr>
            <a:spLocks noGrp="1"/>
          </p:cNvSpPr>
          <p:nvPr>
            <p:ph type="title"/>
          </p:nvPr>
        </p:nvSpPr>
        <p:spPr/>
        <p:txBody>
          <a:bodyPr/>
          <a:lstStyle/>
          <a:p>
            <a:r>
              <a:rPr lang="en-US" dirty="0"/>
              <a:t>Timers</a:t>
            </a:r>
          </a:p>
        </p:txBody>
      </p:sp>
      <p:pic>
        <p:nvPicPr>
          <p:cNvPr id="4" name="Picture 3">
            <a:extLst>
              <a:ext uri="{FF2B5EF4-FFF2-40B4-BE49-F238E27FC236}">
                <a16:creationId xmlns:a16="http://schemas.microsoft.com/office/drawing/2014/main" id="{D39C619E-5CF5-4585-9969-FAC36FBFCAA4}"/>
              </a:ext>
            </a:extLst>
          </p:cNvPr>
          <p:cNvPicPr>
            <a:picLocks noChangeAspect="1"/>
          </p:cNvPicPr>
          <p:nvPr/>
        </p:nvPicPr>
        <p:blipFill>
          <a:blip r:embed="rId3"/>
          <a:stretch>
            <a:fillRect/>
          </a:stretch>
        </p:blipFill>
        <p:spPr>
          <a:xfrm>
            <a:off x="715754" y="3151829"/>
            <a:ext cx="7951996" cy="1620196"/>
          </a:xfrm>
          <a:prstGeom prst="rect">
            <a:avLst/>
          </a:prstGeom>
        </p:spPr>
      </p:pic>
    </p:spTree>
    <p:extLst>
      <p:ext uri="{BB962C8B-B14F-4D97-AF65-F5344CB8AC3E}">
        <p14:creationId xmlns:p14="http://schemas.microsoft.com/office/powerpoint/2010/main" val="3653975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74B5-C6E0-4F7F-954A-DA8890B1C17F}"/>
              </a:ext>
            </a:extLst>
          </p:cNvPr>
          <p:cNvSpPr>
            <a:spLocks noGrp="1"/>
          </p:cNvSpPr>
          <p:nvPr>
            <p:ph type="title"/>
          </p:nvPr>
        </p:nvSpPr>
        <p:spPr/>
        <p:txBody>
          <a:bodyPr/>
          <a:lstStyle/>
          <a:p>
            <a:r>
              <a:rPr lang="en-US" dirty="0"/>
              <a:t>Timers</a:t>
            </a:r>
          </a:p>
        </p:txBody>
      </p:sp>
      <p:pic>
        <p:nvPicPr>
          <p:cNvPr id="7" name="Picture 6">
            <a:extLst>
              <a:ext uri="{FF2B5EF4-FFF2-40B4-BE49-F238E27FC236}">
                <a16:creationId xmlns:a16="http://schemas.microsoft.com/office/drawing/2014/main" id="{82E1EF00-23D9-4BF9-8A83-F9D91C57065E}"/>
              </a:ext>
            </a:extLst>
          </p:cNvPr>
          <p:cNvPicPr>
            <a:picLocks noChangeAspect="1"/>
          </p:cNvPicPr>
          <p:nvPr/>
        </p:nvPicPr>
        <p:blipFill>
          <a:blip r:embed="rId3"/>
          <a:stretch>
            <a:fillRect/>
          </a:stretch>
        </p:blipFill>
        <p:spPr>
          <a:xfrm>
            <a:off x="214313" y="2821950"/>
            <a:ext cx="8710611" cy="2967626"/>
          </a:xfrm>
          <a:prstGeom prst="rect">
            <a:avLst/>
          </a:prstGeom>
        </p:spPr>
      </p:pic>
    </p:spTree>
    <p:extLst>
      <p:ext uri="{BB962C8B-B14F-4D97-AF65-F5344CB8AC3E}">
        <p14:creationId xmlns:p14="http://schemas.microsoft.com/office/powerpoint/2010/main" val="887605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DA96-8B7F-4FF6-B50A-2AA8034F9A0A}"/>
              </a:ext>
            </a:extLst>
          </p:cNvPr>
          <p:cNvSpPr>
            <a:spLocks noGrp="1"/>
          </p:cNvSpPr>
          <p:nvPr>
            <p:ph type="title"/>
          </p:nvPr>
        </p:nvSpPr>
        <p:spPr/>
        <p:txBody>
          <a:bodyPr/>
          <a:lstStyle/>
          <a:p>
            <a:r>
              <a:rPr lang="en-US" dirty="0"/>
              <a:t>Empty </a:t>
            </a:r>
            <a:r>
              <a:rPr lang="en-US" dirty="0" err="1"/>
              <a:t>Swimlanes</a:t>
            </a:r>
            <a:endParaRPr lang="en-US" dirty="0"/>
          </a:p>
        </p:txBody>
      </p:sp>
      <p:pic>
        <p:nvPicPr>
          <p:cNvPr id="5" name="Picture 4">
            <a:extLst>
              <a:ext uri="{FF2B5EF4-FFF2-40B4-BE49-F238E27FC236}">
                <a16:creationId xmlns:a16="http://schemas.microsoft.com/office/drawing/2014/main" id="{0CE5A528-1FF6-495C-A9BE-F1817265F5E3}"/>
              </a:ext>
            </a:extLst>
          </p:cNvPr>
          <p:cNvPicPr>
            <a:picLocks noChangeAspect="1"/>
          </p:cNvPicPr>
          <p:nvPr/>
        </p:nvPicPr>
        <p:blipFill>
          <a:blip r:embed="rId3"/>
          <a:stretch>
            <a:fillRect/>
          </a:stretch>
        </p:blipFill>
        <p:spPr>
          <a:xfrm>
            <a:off x="662023" y="1980630"/>
            <a:ext cx="7746629" cy="4249608"/>
          </a:xfrm>
          <a:prstGeom prst="rect">
            <a:avLst/>
          </a:prstGeom>
        </p:spPr>
      </p:pic>
    </p:spTree>
    <p:extLst>
      <p:ext uri="{BB962C8B-B14F-4D97-AF65-F5344CB8AC3E}">
        <p14:creationId xmlns:p14="http://schemas.microsoft.com/office/powerpoint/2010/main" val="1972317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22EE74-240B-6B41-AAE0-55533468062D}"/>
              </a:ext>
            </a:extLst>
          </p:cNvPr>
          <p:cNvSpPr>
            <a:spLocks noGrp="1"/>
          </p:cNvSpPr>
          <p:nvPr>
            <p:ph type="title"/>
          </p:nvPr>
        </p:nvSpPr>
        <p:spPr>
          <a:xfrm>
            <a:off x="831334" y="578520"/>
            <a:ext cx="6359525" cy="735929"/>
          </a:xfrm>
        </p:spPr>
        <p:txBody>
          <a:bodyPr/>
          <a:lstStyle/>
          <a:p>
            <a:r>
              <a:rPr lang="en-US" dirty="0"/>
              <a:t>References</a:t>
            </a:r>
          </a:p>
        </p:txBody>
      </p:sp>
      <p:sp>
        <p:nvSpPr>
          <p:cNvPr id="2" name="Text Placeholder 1">
            <a:extLst>
              <a:ext uri="{FF2B5EF4-FFF2-40B4-BE49-F238E27FC236}">
                <a16:creationId xmlns:a16="http://schemas.microsoft.com/office/drawing/2014/main" id="{7D3AAD1B-5D0C-B347-B455-B2BBBDD10253}"/>
              </a:ext>
            </a:extLst>
          </p:cNvPr>
          <p:cNvSpPr>
            <a:spLocks noGrp="1"/>
          </p:cNvSpPr>
          <p:nvPr>
            <p:ph type="body" sz="quarter" idx="10"/>
          </p:nvPr>
        </p:nvSpPr>
        <p:spPr>
          <a:xfrm>
            <a:off x="484095" y="1809750"/>
            <a:ext cx="8390964" cy="4859990"/>
          </a:xfrm>
        </p:spPr>
        <p:txBody>
          <a:bodyPr/>
          <a:lstStyle/>
          <a:p>
            <a:pPr marL="342900" indent="-342900">
              <a:buFont typeface="Arial" panose="020B0604020202020204" pitchFamily="34" charset="0"/>
              <a:buChar char="•"/>
            </a:pPr>
            <a:r>
              <a:rPr lang="en-US" sz="2000" u="sng" dirty="0">
                <a:hlinkClick r:id="rId3"/>
              </a:rPr>
              <a:t>https://en.wikipedia.org/wiki/Business_process_mapping</a:t>
            </a:r>
            <a:endParaRPr lang="en-US" sz="2000" u="sng" dirty="0"/>
          </a:p>
          <a:p>
            <a:pPr marL="342900" indent="-342900">
              <a:buFont typeface="Arial" panose="020B0604020202020204" pitchFamily="34" charset="0"/>
              <a:buChar char="•"/>
            </a:pPr>
            <a:r>
              <a:rPr lang="en-US" sz="2000" u="sng" dirty="0">
                <a:hlinkClick r:id="rId4"/>
              </a:rPr>
              <a:t>https://www.nytimes.com/2013/07/27/nyregion/in-lieu-of-money-toyota-donates-efficiency-to-new-york-charity.html</a:t>
            </a:r>
            <a:endParaRPr lang="en-US" sz="2000" u="sng" dirty="0"/>
          </a:p>
          <a:p>
            <a:pPr marL="342900" indent="-342900">
              <a:buFont typeface="Arial" panose="020B0604020202020204" pitchFamily="34" charset="0"/>
              <a:buChar char="•"/>
            </a:pPr>
            <a:r>
              <a:rPr lang="en-US" sz="2000" u="sng" dirty="0">
                <a:hlinkClick r:id="rId5"/>
              </a:rPr>
              <a:t>https://www.batimes.com/articles/the-art-of-the-business-workflow-diagram.html</a:t>
            </a:r>
            <a:endParaRPr lang="en-US" sz="2000" u="sng" dirty="0"/>
          </a:p>
          <a:p>
            <a:pPr marL="342900" indent="-342900">
              <a:buFont typeface="Arial" panose="020B0604020202020204" pitchFamily="34" charset="0"/>
              <a:buChar char="•"/>
            </a:pPr>
            <a:r>
              <a:rPr lang="en-US" sz="2000" u="sng" dirty="0">
                <a:hlinkClick r:id="rId6"/>
              </a:rPr>
              <a:t>https://www.lucidchart.com/pages/process-mapping/process-map-symbols</a:t>
            </a:r>
            <a:endParaRPr lang="en-US" sz="2000" u="sng" dirty="0"/>
          </a:p>
          <a:p>
            <a:pPr marL="342900" indent="-342900">
              <a:buFont typeface="Arial" panose="020B0604020202020204" pitchFamily="34" charset="0"/>
              <a:buChar char="•"/>
            </a:pPr>
            <a:r>
              <a:rPr lang="en-US" sz="2000" u="sng" dirty="0">
                <a:hlinkClick r:id="rId7"/>
              </a:rPr>
              <a:t>http://360connext.com/process-flows-dont-know-jack/</a:t>
            </a:r>
            <a:endParaRPr lang="en-US" sz="2000" u="sng" dirty="0"/>
          </a:p>
          <a:p>
            <a:pPr marL="342900" indent="-342900">
              <a:buFont typeface="Arial" panose="020B0604020202020204" pitchFamily="34" charset="0"/>
              <a:buChar char="•"/>
            </a:pPr>
            <a:r>
              <a:rPr lang="en-US" sz="2000" u="sng" dirty="0">
                <a:hlinkClick r:id="rId8"/>
              </a:rPr>
              <a:t>https://www.6sigma.us/six-sigma-articles/step-by-step-guide-to-process-flow-diagram/</a:t>
            </a:r>
            <a:r>
              <a:rPr lang="en-US" sz="2000" dirty="0"/>
              <a:t> </a:t>
            </a:r>
          </a:p>
          <a:p>
            <a:pPr marL="342900" indent="-342900">
              <a:buFont typeface="Arial" panose="020B0604020202020204" pitchFamily="34" charset="0"/>
              <a:buChar char="•"/>
            </a:pPr>
            <a:endParaRPr lang="en-US" sz="3600" dirty="0"/>
          </a:p>
        </p:txBody>
      </p:sp>
    </p:spTree>
    <p:extLst>
      <p:ext uri="{BB962C8B-B14F-4D97-AF65-F5344CB8AC3E}">
        <p14:creationId xmlns:p14="http://schemas.microsoft.com/office/powerpoint/2010/main" val="1477011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4B3F-E002-514D-A2AD-7CC4195709AF}"/>
              </a:ext>
            </a:extLst>
          </p:cNvPr>
          <p:cNvSpPr>
            <a:spLocks noGrp="1"/>
          </p:cNvSpPr>
          <p:nvPr>
            <p:ph type="title"/>
          </p:nvPr>
        </p:nvSpPr>
        <p:spPr>
          <a:xfrm>
            <a:off x="1" y="590550"/>
            <a:ext cx="9143999" cy="3230563"/>
          </a:xfrm>
        </p:spPr>
        <p:txBody>
          <a:bodyPr/>
          <a:lstStyle/>
          <a:p>
            <a:r>
              <a:rPr lang="en-US" dirty="0">
                <a:solidFill>
                  <a:srgbClr val="FFC000"/>
                </a:solidFill>
              </a:rPr>
              <a:t>If you can’t draw it then you don’t understand it.  </a:t>
            </a:r>
            <a:br>
              <a:rPr lang="en-US" dirty="0">
                <a:solidFill>
                  <a:srgbClr val="FFC000"/>
                </a:solidFill>
              </a:rPr>
            </a:br>
            <a:br>
              <a:rPr lang="en-US" dirty="0">
                <a:solidFill>
                  <a:srgbClr val="FFC000"/>
                </a:solidFill>
              </a:rPr>
            </a:br>
            <a:r>
              <a:rPr lang="en-US" dirty="0">
                <a:solidFill>
                  <a:srgbClr val="FFC000"/>
                </a:solidFill>
              </a:rPr>
              <a:t>If you can draw it you can communicate it. </a:t>
            </a:r>
          </a:p>
        </p:txBody>
      </p:sp>
      <p:sp>
        <p:nvSpPr>
          <p:cNvPr id="3" name="Text Placeholder 2">
            <a:extLst>
              <a:ext uri="{FF2B5EF4-FFF2-40B4-BE49-F238E27FC236}">
                <a16:creationId xmlns:a16="http://schemas.microsoft.com/office/drawing/2014/main" id="{6F7A2040-18C0-D040-ABDD-11075E94FB69}"/>
              </a:ext>
            </a:extLst>
          </p:cNvPr>
          <p:cNvSpPr>
            <a:spLocks noGrp="1"/>
          </p:cNvSpPr>
          <p:nvPr>
            <p:ph type="body" idx="1"/>
          </p:nvPr>
        </p:nvSpPr>
        <p:spPr/>
        <p:txBody>
          <a:bodyPr/>
          <a:lstStyle/>
          <a:p>
            <a:r>
              <a:rPr lang="en-US" dirty="0"/>
              <a:t>@mindybo93</a:t>
            </a:r>
          </a:p>
          <a:p>
            <a:endParaRPr lang="en-US" dirty="0"/>
          </a:p>
        </p:txBody>
      </p:sp>
      <p:pic>
        <p:nvPicPr>
          <p:cNvPr id="9" name="Picture 8">
            <a:extLst>
              <a:ext uri="{FF2B5EF4-FFF2-40B4-BE49-F238E27FC236}">
                <a16:creationId xmlns:a16="http://schemas.microsoft.com/office/drawing/2014/main" id="{FA1AC618-5CA1-4630-94BC-A31F8B4E7A19}"/>
              </a:ext>
            </a:extLst>
          </p:cNvPr>
          <p:cNvPicPr>
            <a:picLocks noChangeAspect="1"/>
          </p:cNvPicPr>
          <p:nvPr/>
        </p:nvPicPr>
        <p:blipFill>
          <a:blip r:embed="rId3"/>
          <a:stretch>
            <a:fillRect/>
          </a:stretch>
        </p:blipFill>
        <p:spPr>
          <a:xfrm>
            <a:off x="1" y="3886200"/>
            <a:ext cx="2971799" cy="2971799"/>
          </a:xfrm>
          <a:prstGeom prst="rect">
            <a:avLst/>
          </a:prstGeom>
        </p:spPr>
      </p:pic>
    </p:spTree>
    <p:extLst>
      <p:ext uri="{BB962C8B-B14F-4D97-AF65-F5344CB8AC3E}">
        <p14:creationId xmlns:p14="http://schemas.microsoft.com/office/powerpoint/2010/main" val="174098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4B3F-E002-514D-A2AD-7CC4195709AF}"/>
              </a:ext>
            </a:extLst>
          </p:cNvPr>
          <p:cNvSpPr>
            <a:spLocks noGrp="1"/>
          </p:cNvSpPr>
          <p:nvPr>
            <p:ph type="title"/>
          </p:nvPr>
        </p:nvSpPr>
        <p:spPr/>
        <p:txBody>
          <a:bodyPr/>
          <a:lstStyle/>
          <a:p>
            <a:r>
              <a:rPr lang="en-US" dirty="0"/>
              <a:t>Questions?</a:t>
            </a:r>
            <a:br>
              <a:rPr lang="en-US" dirty="0"/>
            </a:br>
            <a:r>
              <a:rPr lang="en-US" dirty="0"/>
              <a:t>Discussion?  </a:t>
            </a:r>
          </a:p>
        </p:txBody>
      </p:sp>
      <p:sp>
        <p:nvSpPr>
          <p:cNvPr id="3" name="Text Placeholder 2">
            <a:extLst>
              <a:ext uri="{FF2B5EF4-FFF2-40B4-BE49-F238E27FC236}">
                <a16:creationId xmlns:a16="http://schemas.microsoft.com/office/drawing/2014/main" id="{6F7A2040-18C0-D040-ABDD-11075E94FB69}"/>
              </a:ext>
            </a:extLst>
          </p:cNvPr>
          <p:cNvSpPr>
            <a:spLocks noGrp="1"/>
          </p:cNvSpPr>
          <p:nvPr>
            <p:ph type="body" sz="quarter" idx="10"/>
          </p:nvPr>
        </p:nvSpPr>
        <p:spPr/>
        <p:txBody>
          <a:bodyPr/>
          <a:lstStyle/>
          <a:p>
            <a:r>
              <a:rPr lang="en-US" dirty="0"/>
              <a:t>@mindybo93</a:t>
            </a:r>
          </a:p>
          <a:p>
            <a:endParaRPr lang="en-US" dirty="0"/>
          </a:p>
        </p:txBody>
      </p:sp>
    </p:spTree>
    <p:extLst>
      <p:ext uri="{BB962C8B-B14F-4D97-AF65-F5344CB8AC3E}">
        <p14:creationId xmlns:p14="http://schemas.microsoft.com/office/powerpoint/2010/main" val="422249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04162-1B0B-864D-BBC5-0F3521F9F972}"/>
              </a:ext>
            </a:extLst>
          </p:cNvPr>
          <p:cNvSpPr>
            <a:spLocks noGrp="1"/>
          </p:cNvSpPr>
          <p:nvPr>
            <p:ph type="body" sz="quarter" idx="11"/>
          </p:nvPr>
        </p:nvSpPr>
        <p:spPr>
          <a:xfrm>
            <a:off x="854018" y="3792312"/>
            <a:ext cx="3039109" cy="1336902"/>
          </a:xfrm>
        </p:spPr>
        <p:txBody>
          <a:bodyPr/>
          <a:lstStyle/>
          <a:p>
            <a:r>
              <a:rPr lang="en-US" sz="3600" dirty="0"/>
              <a:t> </a:t>
            </a:r>
          </a:p>
        </p:txBody>
      </p:sp>
      <p:sp>
        <p:nvSpPr>
          <p:cNvPr id="5" name="Text Placeholder 4">
            <a:extLst>
              <a:ext uri="{FF2B5EF4-FFF2-40B4-BE49-F238E27FC236}">
                <a16:creationId xmlns:a16="http://schemas.microsoft.com/office/drawing/2014/main" id="{AB76ECAB-61C2-1B45-AB1E-AAAC6A4DF4D7}"/>
              </a:ext>
            </a:extLst>
          </p:cNvPr>
          <p:cNvSpPr>
            <a:spLocks noGrp="1"/>
          </p:cNvSpPr>
          <p:nvPr>
            <p:ph type="body" sz="quarter" idx="14"/>
          </p:nvPr>
        </p:nvSpPr>
        <p:spPr>
          <a:xfrm>
            <a:off x="4705350" y="366712"/>
            <a:ext cx="4095751" cy="5310187"/>
          </a:xfrm>
        </p:spPr>
        <p:txBody>
          <a:bodyPr/>
          <a:lstStyle/>
          <a:p>
            <a:pPr marL="457200" indent="-457200">
              <a:buFont typeface="Arial" panose="020B0604020202020204" pitchFamily="34" charset="0"/>
              <a:buChar char="•"/>
            </a:pPr>
            <a:r>
              <a:rPr lang="en-US" sz="3600" b="1" dirty="0"/>
              <a:t>Basic drawing symbols to use </a:t>
            </a:r>
          </a:p>
          <a:p>
            <a:pPr marL="457200" indent="-457200">
              <a:buFont typeface="Arial" panose="020B0604020202020204" pitchFamily="34" charset="0"/>
              <a:buChar char="•"/>
            </a:pPr>
            <a:r>
              <a:rPr lang="en-US" sz="3600" b="1" dirty="0"/>
              <a:t>Steps and elements of a good process flow</a:t>
            </a:r>
          </a:p>
          <a:p>
            <a:pPr marL="457200" indent="-457200">
              <a:buFont typeface="Arial" panose="020B0604020202020204" pitchFamily="34" charset="0"/>
              <a:buChar char="•"/>
            </a:pPr>
            <a:r>
              <a:rPr lang="en-US" sz="3600" b="1" dirty="0"/>
              <a:t>Benefits and Issues during creation</a:t>
            </a:r>
          </a:p>
          <a:p>
            <a:endParaRPr lang="en-US" sz="2800" b="1" dirty="0"/>
          </a:p>
        </p:txBody>
      </p:sp>
      <p:sp>
        <p:nvSpPr>
          <p:cNvPr id="6" name="Text Placeholder 5">
            <a:extLst>
              <a:ext uri="{FF2B5EF4-FFF2-40B4-BE49-F238E27FC236}">
                <a16:creationId xmlns:a16="http://schemas.microsoft.com/office/drawing/2014/main" id="{5BCE6D38-54D2-224F-95DD-31758D645047}"/>
              </a:ext>
            </a:extLst>
          </p:cNvPr>
          <p:cNvSpPr>
            <a:spLocks noGrp="1"/>
          </p:cNvSpPr>
          <p:nvPr>
            <p:ph type="body" sz="quarter" idx="18"/>
          </p:nvPr>
        </p:nvSpPr>
        <p:spPr>
          <a:xfrm>
            <a:off x="342899" y="2010631"/>
            <a:ext cx="3492811" cy="1023938"/>
          </a:xfrm>
        </p:spPr>
        <p:txBody>
          <a:bodyPr/>
          <a:lstStyle/>
          <a:p>
            <a:r>
              <a:rPr lang="en-US" sz="4400" dirty="0"/>
              <a:t>Intentions</a:t>
            </a:r>
          </a:p>
        </p:txBody>
      </p:sp>
    </p:spTree>
    <p:extLst>
      <p:ext uri="{BB962C8B-B14F-4D97-AF65-F5344CB8AC3E}">
        <p14:creationId xmlns:p14="http://schemas.microsoft.com/office/powerpoint/2010/main" val="351957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7366D-E0CD-504E-9AE3-91C60202BBEF}"/>
              </a:ext>
            </a:extLst>
          </p:cNvPr>
          <p:cNvSpPr>
            <a:spLocks noGrp="1"/>
          </p:cNvSpPr>
          <p:nvPr>
            <p:ph sz="quarter" idx="10"/>
          </p:nvPr>
        </p:nvSpPr>
        <p:spPr>
          <a:xfrm>
            <a:off x="1" y="1301262"/>
            <a:ext cx="9144000" cy="3322898"/>
          </a:xfrm>
        </p:spPr>
        <p:txBody>
          <a:bodyPr/>
          <a:lstStyle/>
          <a:p>
            <a:r>
              <a:rPr lang="en-US" sz="4800" dirty="0"/>
              <a:t>Write/Draw the Steps</a:t>
            </a:r>
          </a:p>
          <a:p>
            <a:r>
              <a:rPr lang="en-US" sz="4800" dirty="0"/>
              <a:t>for Making a </a:t>
            </a:r>
          </a:p>
          <a:p>
            <a:r>
              <a:rPr lang="en-US" sz="4800" dirty="0"/>
              <a:t>Grilled Cheese Sandwich</a:t>
            </a:r>
          </a:p>
          <a:p>
            <a:endParaRPr lang="en-US" dirty="0"/>
          </a:p>
          <a:p>
            <a:r>
              <a:rPr lang="en-US" sz="4400" dirty="0"/>
              <a:t>Simplest Possible – 5 steps max</a:t>
            </a:r>
          </a:p>
        </p:txBody>
      </p:sp>
    </p:spTree>
    <p:extLst>
      <p:ext uri="{BB962C8B-B14F-4D97-AF65-F5344CB8AC3E}">
        <p14:creationId xmlns:p14="http://schemas.microsoft.com/office/powerpoint/2010/main" val="1708733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DE907E-910A-BB4F-A4C5-DCC66A6A67AF}"/>
              </a:ext>
            </a:extLst>
          </p:cNvPr>
          <p:cNvSpPr>
            <a:spLocks noGrp="1"/>
          </p:cNvSpPr>
          <p:nvPr>
            <p:ph type="title"/>
          </p:nvPr>
        </p:nvSpPr>
        <p:spPr>
          <a:xfrm>
            <a:off x="778404" y="87522"/>
            <a:ext cx="7587192" cy="994807"/>
          </a:xfrm>
        </p:spPr>
        <p:txBody>
          <a:bodyPr/>
          <a:lstStyle/>
          <a:p>
            <a:r>
              <a:rPr lang="en-US" sz="4400" dirty="0"/>
              <a:t>Why Should We Create a Process Flow? </a:t>
            </a:r>
          </a:p>
        </p:txBody>
      </p:sp>
      <p:sp>
        <p:nvSpPr>
          <p:cNvPr id="2" name="Text Placeholder 1">
            <a:extLst>
              <a:ext uri="{FF2B5EF4-FFF2-40B4-BE49-F238E27FC236}">
                <a16:creationId xmlns:a16="http://schemas.microsoft.com/office/drawing/2014/main" id="{F070A720-EAD5-5542-BA0D-85D844681F02}"/>
              </a:ext>
            </a:extLst>
          </p:cNvPr>
          <p:cNvSpPr>
            <a:spLocks noGrp="1"/>
          </p:cNvSpPr>
          <p:nvPr>
            <p:ph type="body" sz="quarter" idx="10"/>
          </p:nvPr>
        </p:nvSpPr>
        <p:spPr>
          <a:xfrm>
            <a:off x="1826208" y="1713273"/>
            <a:ext cx="2879780" cy="604968"/>
          </a:xfrm>
          <a:ln>
            <a:noFill/>
          </a:ln>
        </p:spPr>
        <p:txBody>
          <a:bodyPr/>
          <a:lstStyle/>
          <a:p>
            <a:r>
              <a:rPr lang="en-US" sz="2800" dirty="0">
                <a:solidFill>
                  <a:schemeClr val="bg2">
                    <a:lumMod val="75000"/>
                  </a:schemeClr>
                </a:solidFill>
              </a:rPr>
              <a:t>Fix a Problem</a:t>
            </a:r>
          </a:p>
        </p:txBody>
      </p:sp>
      <p:sp>
        <p:nvSpPr>
          <p:cNvPr id="4" name="Text Placeholder 1">
            <a:extLst>
              <a:ext uri="{FF2B5EF4-FFF2-40B4-BE49-F238E27FC236}">
                <a16:creationId xmlns:a16="http://schemas.microsoft.com/office/drawing/2014/main" id="{8D110417-DC2A-4183-9791-A5595DB6FEFF}"/>
              </a:ext>
            </a:extLst>
          </p:cNvPr>
          <p:cNvSpPr txBox="1">
            <a:spLocks/>
          </p:cNvSpPr>
          <p:nvPr/>
        </p:nvSpPr>
        <p:spPr>
          <a:xfrm>
            <a:off x="666750" y="3505200"/>
            <a:ext cx="7751776" cy="1280629"/>
          </a:xfrm>
          <a:prstGeom prst="rect">
            <a:avLst/>
          </a:prstGeom>
          <a:ln>
            <a:noFill/>
          </a:ln>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2800" b="1" dirty="0"/>
              <a:t>Ensure everyone understands how the process works</a:t>
            </a:r>
          </a:p>
        </p:txBody>
      </p:sp>
      <p:sp>
        <p:nvSpPr>
          <p:cNvPr id="5" name="Text Placeholder 1">
            <a:extLst>
              <a:ext uri="{FF2B5EF4-FFF2-40B4-BE49-F238E27FC236}">
                <a16:creationId xmlns:a16="http://schemas.microsoft.com/office/drawing/2014/main" id="{3BDC410F-3616-4EE5-8CD0-87E1B6EB2030}"/>
              </a:ext>
            </a:extLst>
          </p:cNvPr>
          <p:cNvSpPr txBox="1">
            <a:spLocks/>
          </p:cNvSpPr>
          <p:nvPr/>
        </p:nvSpPr>
        <p:spPr>
          <a:xfrm>
            <a:off x="666750" y="4853470"/>
            <a:ext cx="2879780" cy="1133736"/>
          </a:xfrm>
          <a:prstGeom prst="rect">
            <a:avLst/>
          </a:prstGeom>
          <a:ln>
            <a:noFill/>
          </a:ln>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dirty="0">
                <a:solidFill>
                  <a:srgbClr val="7030A0"/>
                </a:solidFill>
              </a:rPr>
              <a:t>Identify areas not understood</a:t>
            </a:r>
          </a:p>
        </p:txBody>
      </p:sp>
      <p:sp>
        <p:nvSpPr>
          <p:cNvPr id="6" name="Text Placeholder 1">
            <a:extLst>
              <a:ext uri="{FF2B5EF4-FFF2-40B4-BE49-F238E27FC236}">
                <a16:creationId xmlns:a16="http://schemas.microsoft.com/office/drawing/2014/main" id="{916C3223-1B40-40B9-BEDD-EFDFA3389044}"/>
              </a:ext>
            </a:extLst>
          </p:cNvPr>
          <p:cNvSpPr txBox="1">
            <a:spLocks/>
          </p:cNvSpPr>
          <p:nvPr/>
        </p:nvSpPr>
        <p:spPr>
          <a:xfrm>
            <a:off x="5251422" y="4792777"/>
            <a:ext cx="3167104" cy="1133736"/>
          </a:xfrm>
          <a:prstGeom prst="rect">
            <a:avLst/>
          </a:prstGeom>
          <a:ln>
            <a:noFill/>
          </a:ln>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dirty="0">
                <a:solidFill>
                  <a:srgbClr val="FFC000"/>
                </a:solidFill>
              </a:rPr>
              <a:t>Assist with training documentation</a:t>
            </a:r>
          </a:p>
        </p:txBody>
      </p:sp>
      <p:sp>
        <p:nvSpPr>
          <p:cNvPr id="7" name="Text Placeholder 1">
            <a:extLst>
              <a:ext uri="{FF2B5EF4-FFF2-40B4-BE49-F238E27FC236}">
                <a16:creationId xmlns:a16="http://schemas.microsoft.com/office/drawing/2014/main" id="{F6DA392A-8FD9-4A33-BD87-E6314D624A8A}"/>
              </a:ext>
            </a:extLst>
          </p:cNvPr>
          <p:cNvSpPr txBox="1">
            <a:spLocks/>
          </p:cNvSpPr>
          <p:nvPr/>
        </p:nvSpPr>
        <p:spPr>
          <a:xfrm>
            <a:off x="5538746" y="1843643"/>
            <a:ext cx="2879780" cy="1133736"/>
          </a:xfrm>
          <a:prstGeom prst="rect">
            <a:avLst/>
          </a:prstGeom>
          <a:ln>
            <a:noFill/>
          </a:ln>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dirty="0">
                <a:solidFill>
                  <a:srgbClr val="00B050"/>
                </a:solidFill>
              </a:rPr>
              <a:t>Identify complex processes</a:t>
            </a:r>
          </a:p>
        </p:txBody>
      </p:sp>
      <p:sp>
        <p:nvSpPr>
          <p:cNvPr id="8" name="Text Placeholder 1">
            <a:extLst>
              <a:ext uri="{FF2B5EF4-FFF2-40B4-BE49-F238E27FC236}">
                <a16:creationId xmlns:a16="http://schemas.microsoft.com/office/drawing/2014/main" id="{C2B449F0-0DA9-4C39-906A-3F259A5043C6}"/>
              </a:ext>
            </a:extLst>
          </p:cNvPr>
          <p:cNvSpPr txBox="1">
            <a:spLocks/>
          </p:cNvSpPr>
          <p:nvPr/>
        </p:nvSpPr>
        <p:spPr>
          <a:xfrm>
            <a:off x="202684" y="2410511"/>
            <a:ext cx="4266740" cy="994807"/>
          </a:xfrm>
          <a:prstGeom prst="rect">
            <a:avLst/>
          </a:prstGeom>
          <a:ln>
            <a:noFill/>
          </a:ln>
        </p:spPr>
        <p:txBody>
          <a:bodyPr anchor="ctr"/>
          <a:lstStyle>
            <a:lvl1pPr marL="0" indent="0" algn="l" defTabSz="685800" rtl="0" eaLnBrk="1" latinLnBrk="0" hangingPunct="1">
              <a:lnSpc>
                <a:spcPct val="125000"/>
              </a:lnSpc>
              <a:spcBef>
                <a:spcPts val="750"/>
              </a:spcBef>
              <a:buFont typeface="Arial"/>
              <a:buNone/>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800" dirty="0">
                <a:solidFill>
                  <a:srgbClr val="0070C0"/>
                </a:solidFill>
              </a:rPr>
              <a:t>See where we can reduce time in a process</a:t>
            </a:r>
          </a:p>
        </p:txBody>
      </p:sp>
    </p:spTree>
    <p:extLst>
      <p:ext uri="{BB962C8B-B14F-4D97-AF65-F5344CB8AC3E}">
        <p14:creationId xmlns:p14="http://schemas.microsoft.com/office/powerpoint/2010/main" val="28012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4060A4-5954-2E4C-B349-30F02196AC55}"/>
              </a:ext>
            </a:extLst>
          </p:cNvPr>
          <p:cNvSpPr>
            <a:spLocks noGrp="1"/>
          </p:cNvSpPr>
          <p:nvPr>
            <p:ph type="title"/>
          </p:nvPr>
        </p:nvSpPr>
        <p:spPr/>
        <p:txBody>
          <a:bodyPr/>
          <a:lstStyle/>
          <a:p>
            <a:r>
              <a:rPr lang="en-US" sz="4400" dirty="0"/>
              <a:t>First Step</a:t>
            </a:r>
          </a:p>
        </p:txBody>
      </p:sp>
      <p:sp>
        <p:nvSpPr>
          <p:cNvPr id="2" name="Text Placeholder 1">
            <a:extLst>
              <a:ext uri="{FF2B5EF4-FFF2-40B4-BE49-F238E27FC236}">
                <a16:creationId xmlns:a16="http://schemas.microsoft.com/office/drawing/2014/main" id="{79071F14-BE60-7041-8787-5CDE299B39BA}"/>
              </a:ext>
            </a:extLst>
          </p:cNvPr>
          <p:cNvSpPr>
            <a:spLocks noGrp="1"/>
          </p:cNvSpPr>
          <p:nvPr>
            <p:ph type="body" sz="quarter" idx="10"/>
          </p:nvPr>
        </p:nvSpPr>
        <p:spPr>
          <a:xfrm>
            <a:off x="831333" y="1573328"/>
            <a:ext cx="7779267" cy="3913072"/>
          </a:xfrm>
        </p:spPr>
        <p:txBody>
          <a:bodyPr/>
          <a:lstStyle/>
          <a:p>
            <a:r>
              <a:rPr lang="en-US" sz="3200" dirty="0"/>
              <a:t>What Problem are You Trying to Solve? </a:t>
            </a:r>
          </a:p>
          <a:p>
            <a:r>
              <a:rPr lang="en-US" sz="3200" dirty="0"/>
              <a:t>Create a Process Flow to Understand the Problem</a:t>
            </a:r>
          </a:p>
          <a:p>
            <a:r>
              <a:rPr lang="en-US" sz="3200" dirty="0"/>
              <a:t>Identify Stakeholders who care about the problem</a:t>
            </a:r>
          </a:p>
        </p:txBody>
      </p:sp>
    </p:spTree>
    <p:extLst>
      <p:ext uri="{BB962C8B-B14F-4D97-AF65-F5344CB8AC3E}">
        <p14:creationId xmlns:p14="http://schemas.microsoft.com/office/powerpoint/2010/main" val="575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7366D-E0CD-504E-9AE3-91C60202BBEF}"/>
              </a:ext>
            </a:extLst>
          </p:cNvPr>
          <p:cNvSpPr>
            <a:spLocks noGrp="1"/>
          </p:cNvSpPr>
          <p:nvPr>
            <p:ph sz="quarter" idx="10"/>
          </p:nvPr>
        </p:nvSpPr>
        <p:spPr>
          <a:xfrm>
            <a:off x="1" y="1301262"/>
            <a:ext cx="9144000" cy="3322898"/>
          </a:xfrm>
        </p:spPr>
        <p:txBody>
          <a:bodyPr/>
          <a:lstStyle/>
          <a:p>
            <a:r>
              <a:rPr lang="en-US" dirty="0"/>
              <a:t>Write the Problem Statement</a:t>
            </a:r>
          </a:p>
          <a:p>
            <a:r>
              <a:rPr lang="en-US" dirty="0"/>
              <a:t>for Making Your</a:t>
            </a:r>
          </a:p>
          <a:p>
            <a:r>
              <a:rPr lang="en-US" dirty="0"/>
              <a:t>Grilled Cheese Sandwich</a:t>
            </a:r>
          </a:p>
          <a:p>
            <a:endParaRPr lang="en-US" dirty="0"/>
          </a:p>
        </p:txBody>
      </p:sp>
    </p:spTree>
    <p:extLst>
      <p:ext uri="{BB962C8B-B14F-4D97-AF65-F5344CB8AC3E}">
        <p14:creationId xmlns:p14="http://schemas.microsoft.com/office/powerpoint/2010/main" val="385468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E75FC0-B051-494C-8FF8-3373E8B4AF8A}"/>
              </a:ext>
            </a:extLst>
          </p:cNvPr>
          <p:cNvSpPr>
            <a:spLocks noGrp="1"/>
          </p:cNvSpPr>
          <p:nvPr>
            <p:ph type="title"/>
          </p:nvPr>
        </p:nvSpPr>
        <p:spPr/>
        <p:txBody>
          <a:bodyPr/>
          <a:lstStyle/>
          <a:p>
            <a:r>
              <a:rPr lang="en-US" sz="4400" dirty="0"/>
              <a:t>Guaranteed Success? </a:t>
            </a:r>
          </a:p>
        </p:txBody>
      </p:sp>
      <p:sp>
        <p:nvSpPr>
          <p:cNvPr id="2" name="Text Placeholder 1">
            <a:extLst>
              <a:ext uri="{FF2B5EF4-FFF2-40B4-BE49-F238E27FC236}">
                <a16:creationId xmlns:a16="http://schemas.microsoft.com/office/drawing/2014/main" id="{DCBE4664-AE90-B14A-9475-A87C354492C5}"/>
              </a:ext>
            </a:extLst>
          </p:cNvPr>
          <p:cNvSpPr>
            <a:spLocks noGrp="1"/>
          </p:cNvSpPr>
          <p:nvPr>
            <p:ph type="body" sz="quarter" idx="10"/>
          </p:nvPr>
        </p:nvSpPr>
        <p:spPr>
          <a:xfrm>
            <a:off x="514350" y="1752600"/>
            <a:ext cx="8410573" cy="4744003"/>
          </a:xfrm>
        </p:spPr>
        <p:txBody>
          <a:bodyPr anchor="t"/>
          <a:lstStyle/>
          <a:p>
            <a:pPr marL="0" lvl="0" indent="0" algn="ctr" defTabSz="914400">
              <a:lnSpc>
                <a:spcPct val="100000"/>
              </a:lnSpc>
              <a:spcBef>
                <a:spcPts val="0"/>
              </a:spcBef>
              <a:buClrTx/>
              <a:buNone/>
              <a:defRPr/>
            </a:pPr>
            <a:r>
              <a:rPr lang="en-US" sz="3600" b="1" dirty="0"/>
              <a:t>Definitely Not!</a:t>
            </a:r>
          </a:p>
          <a:p>
            <a:pPr marL="457200" indent="-457200">
              <a:buFont typeface="Arial" panose="020B0604020202020204" pitchFamily="34" charset="0"/>
              <a:buChar char="•"/>
              <a:defRPr/>
            </a:pPr>
            <a:r>
              <a:rPr lang="en-US" sz="3200" dirty="0"/>
              <a:t>Drawing process flows doesn’t guarantee you’re drawing the right processes. </a:t>
            </a:r>
          </a:p>
          <a:p>
            <a:pPr marL="457200" indent="-457200">
              <a:buFont typeface="Arial" panose="020B0604020202020204" pitchFamily="34" charset="0"/>
              <a:buChar char="•"/>
              <a:defRPr/>
            </a:pPr>
            <a:r>
              <a:rPr lang="en-US" sz="3200" dirty="0"/>
              <a:t>Draw it from different points of view</a:t>
            </a:r>
          </a:p>
          <a:p>
            <a:pPr marL="457200" indent="-457200">
              <a:buFont typeface="Arial" panose="020B0604020202020204" pitchFamily="34" charset="0"/>
              <a:buChar char="•"/>
              <a:defRPr/>
            </a:pPr>
            <a:r>
              <a:rPr lang="en-US" sz="3200" dirty="0"/>
              <a:t>Who’s processes are we trying to evaluate and improve? </a:t>
            </a:r>
          </a:p>
        </p:txBody>
      </p:sp>
    </p:spTree>
    <p:extLst>
      <p:ext uri="{BB962C8B-B14F-4D97-AF65-F5344CB8AC3E}">
        <p14:creationId xmlns:p14="http://schemas.microsoft.com/office/powerpoint/2010/main" val="69488654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Excella Template 3 - Logo Information Bottom">
  <a:themeElements>
    <a:clrScheme name="Custom 5">
      <a:dk1>
        <a:srgbClr val="2F2E35"/>
      </a:dk1>
      <a:lt1>
        <a:srgbClr val="FEFFFF"/>
      </a:lt1>
      <a:dk2>
        <a:srgbClr val="3382AE"/>
      </a:dk2>
      <a:lt2>
        <a:srgbClr val="D63B3B"/>
      </a:lt2>
      <a:accent1>
        <a:srgbClr val="91CFD4"/>
      </a:accent1>
      <a:accent2>
        <a:srgbClr val="2C266D"/>
      </a:accent2>
      <a:accent3>
        <a:srgbClr val="D73C3C"/>
      </a:accent3>
      <a:accent4>
        <a:srgbClr val="F1CE18"/>
      </a:accent4>
      <a:accent5>
        <a:srgbClr val="ABB3BA"/>
      </a:accent5>
      <a:accent6>
        <a:srgbClr val="DCE0E2"/>
      </a:accent6>
      <a:hlink>
        <a:srgbClr val="0070C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cella Template 3 - Logo Information Bottom" id="{191373B4-DCF5-8A47-A355-778B6739C817}" vid="{E66D4108-B1A9-204E-93EF-961743D235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DFF81612CCC64AA410D4B1570458CF" ma:contentTypeVersion="2" ma:contentTypeDescription="Create a new document." ma:contentTypeScope="" ma:versionID="e26ec1dc886f93c3b41a4ab375df27cd">
  <xsd:schema xmlns:xsd="http://www.w3.org/2001/XMLSchema" xmlns:xs="http://www.w3.org/2001/XMLSchema" xmlns:p="http://schemas.microsoft.com/office/2006/metadata/properties" xmlns:ns2="7ada1e2f-e1e8-4e51-a8e0-982e6dc14b31" targetNamespace="http://schemas.microsoft.com/office/2006/metadata/properties" ma:root="true" ma:fieldsID="067f5a1642f80774289e18c13e6c5623" ns2:_="">
    <xsd:import namespace="7ada1e2f-e1e8-4e51-a8e0-982e6dc14b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da1e2f-e1e8-4e51-a8e0-982e6dc14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F484D-D4A6-4083-ABE6-DF78E4E5190E}">
  <ds:schemaRefs>
    <ds:schemaRef ds:uri="http://schemas.microsoft.com/sharepoint/v3/contenttype/forms"/>
  </ds:schemaRefs>
</ds:datastoreItem>
</file>

<file path=customXml/itemProps2.xml><?xml version="1.0" encoding="utf-8"?>
<ds:datastoreItem xmlns:ds="http://schemas.openxmlformats.org/officeDocument/2006/customXml" ds:itemID="{F65BB18E-8448-47CF-A401-B5BE8CB6F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da1e2f-e1e8-4e51-a8e0-982e6dc14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Excella Template 3 - Logo Information Bottom</Template>
  <TotalTime>12190</TotalTime>
  <Words>2319</Words>
  <Application>Microsoft Office PowerPoint</Application>
  <PresentationFormat>On-screen Show (4:3)</PresentationFormat>
  <Paragraphs>342</Paragraphs>
  <Slides>38</Slides>
  <Notes>34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Arial Regular</vt:lpstr>
      <vt:lpstr>Calibri</vt:lpstr>
      <vt:lpstr>Excella Template 3 - Logo Information Bottom</vt:lpstr>
      <vt:lpstr>Clip</vt:lpstr>
      <vt:lpstr>PowerPoint Presentation</vt:lpstr>
      <vt:lpstr>PowerPoint Presentation</vt:lpstr>
      <vt:lpstr>PowerPoint Presentation</vt:lpstr>
      <vt:lpstr>PowerPoint Presentation</vt:lpstr>
      <vt:lpstr>PowerPoint Presentation</vt:lpstr>
      <vt:lpstr>Why Should We Create a Process Flow? </vt:lpstr>
      <vt:lpstr>First Step</vt:lpstr>
      <vt:lpstr>PowerPoint Presentation</vt:lpstr>
      <vt:lpstr>Guaranteed Success? </vt:lpstr>
      <vt:lpstr>PowerPoint Presentation</vt:lpstr>
      <vt:lpstr>What’s the Difference? </vt:lpstr>
      <vt:lpstr>Methodologies that Use Process Flows</vt:lpstr>
      <vt:lpstr>Related Systems that Use Process Flows</vt:lpstr>
      <vt:lpstr>Core Icons for Notation</vt:lpstr>
      <vt:lpstr>First Step</vt:lpstr>
      <vt:lpstr>PowerPoint Presentation</vt:lpstr>
      <vt:lpstr>PowerPoint Presentation</vt:lpstr>
      <vt:lpstr>Types of Process Flows</vt:lpstr>
      <vt:lpstr>Steps to Drawing a Process Flow</vt:lpstr>
      <vt:lpstr>PowerPoint Presentation</vt:lpstr>
      <vt:lpstr>Business Process Modeling Notation</vt:lpstr>
      <vt:lpstr>Cross Functional Flow Chart </vt:lpstr>
      <vt:lpstr>PowerPoint Presentation</vt:lpstr>
      <vt:lpstr>Tools</vt:lpstr>
      <vt:lpstr>Let’s Do This</vt:lpstr>
      <vt:lpstr>PowerPoint Presentation</vt:lpstr>
      <vt:lpstr>Review Your Sandwich Steps</vt:lpstr>
      <vt:lpstr>Draw a Process Flow to…</vt:lpstr>
      <vt:lpstr>Leveling Up</vt:lpstr>
      <vt:lpstr>Business Process Modeling Notation</vt:lpstr>
      <vt:lpstr>Parallel Gateways</vt:lpstr>
      <vt:lpstr>Error Flows</vt:lpstr>
      <vt:lpstr>Timers</vt:lpstr>
      <vt:lpstr>Timers</vt:lpstr>
      <vt:lpstr>Empty Swimlanes</vt:lpstr>
      <vt:lpstr>References</vt:lpstr>
      <vt:lpstr>If you can’t draw it then you don’t understand it.    If you can draw it you can communicate it. </vt:lpstr>
      <vt:lpstr>Questions?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Mullins</dc:creator>
  <cp:lastModifiedBy>Mindy Bohannon</cp:lastModifiedBy>
  <cp:revision>121</cp:revision>
  <cp:lastPrinted>2018-06-11T21:32:23Z</cp:lastPrinted>
  <dcterms:created xsi:type="dcterms:W3CDTF">2018-05-01T00:50:00Z</dcterms:created>
  <dcterms:modified xsi:type="dcterms:W3CDTF">2019-08-15T15:29:43Z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0x010100E6DFF81612CCC64AA410D4B1570458CF</vt:lpwstr>
  </property>
</Properties>
</file>