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80" r:id="rId6"/>
    <p:sldId id="268" r:id="rId7"/>
    <p:sldId id="279" r:id="rId8"/>
    <p:sldId id="258" r:id="rId9"/>
    <p:sldId id="272" r:id="rId10"/>
    <p:sldId id="271" r:id="rId11"/>
    <p:sldId id="270" r:id="rId12"/>
    <p:sldId id="273" r:id="rId13"/>
    <p:sldId id="276" r:id="rId14"/>
    <p:sldId id="269" r:id="rId15"/>
    <p:sldId id="265" r:id="rId16"/>
    <p:sldId id="275" r:id="rId17"/>
    <p:sldId id="274" r:id="rId18"/>
    <p:sldId id="281" r:id="rId19"/>
    <p:sldId id="266" r:id="rId20"/>
    <p:sldId id="267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F8C"/>
    <a:srgbClr val="EBDBD5"/>
    <a:srgbClr val="B9680F"/>
    <a:srgbClr val="BD580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4139EF-5B19-478F-8129-1787FEEDE72F}" v="59" dt="2019-08-21T20:45:25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40"/>
      </p:cViewPr>
      <p:guideLst>
        <p:guide orient="horz" pos="2136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Wade" userId="1c7f460c-8dcb-4177-8449-b0f27c11a59a" providerId="ADAL" clId="{1AD8346E-166C-47D3-B517-47A1CC89345E}"/>
    <pc:docChg chg="undo custSel addSld modSld">
      <pc:chgData name="Samantha Wade" userId="1c7f460c-8dcb-4177-8449-b0f27c11a59a" providerId="ADAL" clId="{1AD8346E-166C-47D3-B517-47A1CC89345E}" dt="2019-08-20T19:46:47.742" v="2377" actId="554"/>
      <pc:docMkLst>
        <pc:docMk/>
      </pc:docMkLst>
      <pc:sldChg chg="addSp modSp">
        <pc:chgData name="Samantha Wade" userId="1c7f460c-8dcb-4177-8449-b0f27c11a59a" providerId="ADAL" clId="{1AD8346E-166C-47D3-B517-47A1CC89345E}" dt="2019-08-20T19:23:17.033" v="1413" actId="12788"/>
        <pc:sldMkLst>
          <pc:docMk/>
          <pc:sldMk cId="761905611" sldId="265"/>
        </pc:sldMkLst>
        <pc:spChg chg="mod">
          <ac:chgData name="Samantha Wade" userId="1c7f460c-8dcb-4177-8449-b0f27c11a59a" providerId="ADAL" clId="{1AD8346E-166C-47D3-B517-47A1CC89345E}" dt="2019-08-20T19:20:40.336" v="1250" actId="14100"/>
          <ac:spMkLst>
            <pc:docMk/>
            <pc:sldMk cId="761905611" sldId="265"/>
            <ac:spMk id="3" creationId="{C2E9C21C-9DD4-4C3B-94B0-84C4C383A15B}"/>
          </ac:spMkLst>
        </pc:spChg>
        <pc:spChg chg="mod">
          <ac:chgData name="Samantha Wade" userId="1c7f460c-8dcb-4177-8449-b0f27c11a59a" providerId="ADAL" clId="{1AD8346E-166C-47D3-B517-47A1CC89345E}" dt="2019-08-20T19:22:39.373" v="1404" actId="12788"/>
          <ac:spMkLst>
            <pc:docMk/>
            <pc:sldMk cId="761905611" sldId="265"/>
            <ac:spMk id="4" creationId="{7C5FA527-2A8B-4B12-AE3C-DDFD3A95FA87}"/>
          </ac:spMkLst>
        </pc:spChg>
        <pc:spChg chg="mod">
          <ac:chgData name="Samantha Wade" userId="1c7f460c-8dcb-4177-8449-b0f27c11a59a" providerId="ADAL" clId="{1AD8346E-166C-47D3-B517-47A1CC89345E}" dt="2019-08-20T19:23:17.033" v="1413" actId="12788"/>
          <ac:spMkLst>
            <pc:docMk/>
            <pc:sldMk cId="761905611" sldId="265"/>
            <ac:spMk id="5" creationId="{537AF97F-E30D-4877-8B1B-1817B0D8BE0F}"/>
          </ac:spMkLst>
        </pc:spChg>
        <pc:spChg chg="mod">
          <ac:chgData name="Samantha Wade" userId="1c7f460c-8dcb-4177-8449-b0f27c11a59a" providerId="ADAL" clId="{1AD8346E-166C-47D3-B517-47A1CC89345E}" dt="2019-08-20T19:23:01.541" v="1412" actId="12788"/>
          <ac:spMkLst>
            <pc:docMk/>
            <pc:sldMk cId="761905611" sldId="265"/>
            <ac:spMk id="6" creationId="{996CCF84-E342-4E46-B6AD-F89E525BAFC1}"/>
          </ac:spMkLst>
        </pc:spChg>
        <pc:spChg chg="mod">
          <ac:chgData name="Samantha Wade" userId="1c7f460c-8dcb-4177-8449-b0f27c11a59a" providerId="ADAL" clId="{1AD8346E-166C-47D3-B517-47A1CC89345E}" dt="2019-08-20T19:23:01.541" v="1412" actId="12788"/>
          <ac:spMkLst>
            <pc:docMk/>
            <pc:sldMk cId="761905611" sldId="265"/>
            <ac:spMk id="7" creationId="{460DABBC-EBE4-4597-9126-391421637172}"/>
          </ac:spMkLst>
        </pc:spChg>
        <pc:spChg chg="mod">
          <ac:chgData name="Samantha Wade" userId="1c7f460c-8dcb-4177-8449-b0f27c11a59a" providerId="ADAL" clId="{1AD8346E-166C-47D3-B517-47A1CC89345E}" dt="2019-08-20T19:23:17.033" v="1413" actId="12788"/>
          <ac:spMkLst>
            <pc:docMk/>
            <pc:sldMk cId="761905611" sldId="265"/>
            <ac:spMk id="8" creationId="{885F6B02-B0DB-4720-BEEA-75B3C02FE430}"/>
          </ac:spMkLst>
        </pc:spChg>
        <pc:spChg chg="mod">
          <ac:chgData name="Samantha Wade" userId="1c7f460c-8dcb-4177-8449-b0f27c11a59a" providerId="ADAL" clId="{1AD8346E-166C-47D3-B517-47A1CC89345E}" dt="2019-08-20T19:22:39.373" v="1404" actId="12788"/>
          <ac:spMkLst>
            <pc:docMk/>
            <pc:sldMk cId="761905611" sldId="265"/>
            <ac:spMk id="11" creationId="{BEBE3912-517B-4F1F-9D28-B70A7E82D9AB}"/>
          </ac:spMkLst>
        </pc:spChg>
        <pc:spChg chg="mod">
          <ac:chgData name="Samantha Wade" userId="1c7f460c-8dcb-4177-8449-b0f27c11a59a" providerId="ADAL" clId="{1AD8346E-166C-47D3-B517-47A1CC89345E}" dt="2019-08-20T19:23:17.033" v="1413" actId="12788"/>
          <ac:spMkLst>
            <pc:docMk/>
            <pc:sldMk cId="761905611" sldId="265"/>
            <ac:spMk id="12" creationId="{382BCDA7-3897-49CF-B6BD-D518343C4DE4}"/>
          </ac:spMkLst>
        </pc:spChg>
        <pc:spChg chg="mod">
          <ac:chgData name="Samantha Wade" userId="1c7f460c-8dcb-4177-8449-b0f27c11a59a" providerId="ADAL" clId="{1AD8346E-166C-47D3-B517-47A1CC89345E}" dt="2019-08-20T19:23:17.033" v="1413" actId="12788"/>
          <ac:spMkLst>
            <pc:docMk/>
            <pc:sldMk cId="761905611" sldId="265"/>
            <ac:spMk id="13" creationId="{93558BFB-B7CC-4B78-AEE5-5947C29B6F6F}"/>
          </ac:spMkLst>
        </pc:spChg>
        <pc:spChg chg="mod">
          <ac:chgData name="Samantha Wade" userId="1c7f460c-8dcb-4177-8449-b0f27c11a59a" providerId="ADAL" clId="{1AD8346E-166C-47D3-B517-47A1CC89345E}" dt="2019-08-20T19:22:06.853" v="1328" actId="1076"/>
          <ac:spMkLst>
            <pc:docMk/>
            <pc:sldMk cId="761905611" sldId="265"/>
            <ac:spMk id="14" creationId="{9E31116C-7AEA-4591-ABBD-76488E8FD384}"/>
          </ac:spMkLst>
        </pc:spChg>
        <pc:spChg chg="mod">
          <ac:chgData name="Samantha Wade" userId="1c7f460c-8dcb-4177-8449-b0f27c11a59a" providerId="ADAL" clId="{1AD8346E-166C-47D3-B517-47A1CC89345E}" dt="2019-08-20T19:23:01.541" v="1412" actId="12788"/>
          <ac:spMkLst>
            <pc:docMk/>
            <pc:sldMk cId="761905611" sldId="265"/>
            <ac:spMk id="15" creationId="{71501188-C382-45BC-A9B9-6C0CD17BC729}"/>
          </ac:spMkLst>
        </pc:spChg>
        <pc:spChg chg="mod">
          <ac:chgData name="Samantha Wade" userId="1c7f460c-8dcb-4177-8449-b0f27c11a59a" providerId="ADAL" clId="{1AD8346E-166C-47D3-B517-47A1CC89345E}" dt="2019-08-20T19:23:01.541" v="1412" actId="12788"/>
          <ac:spMkLst>
            <pc:docMk/>
            <pc:sldMk cId="761905611" sldId="265"/>
            <ac:spMk id="16" creationId="{E6F3C017-A33B-4F76-B668-73AC6D178472}"/>
          </ac:spMkLst>
        </pc:spChg>
        <pc:spChg chg="mod">
          <ac:chgData name="Samantha Wade" userId="1c7f460c-8dcb-4177-8449-b0f27c11a59a" providerId="ADAL" clId="{1AD8346E-166C-47D3-B517-47A1CC89345E}" dt="2019-08-20T19:22:43.643" v="1411" actId="1038"/>
          <ac:spMkLst>
            <pc:docMk/>
            <pc:sldMk cId="761905611" sldId="265"/>
            <ac:spMk id="17" creationId="{88B6DF5F-72A0-476E-BE30-ACB6A8D34368}"/>
          </ac:spMkLst>
        </pc:spChg>
        <pc:spChg chg="add mod">
          <ac:chgData name="Samantha Wade" userId="1c7f460c-8dcb-4177-8449-b0f27c11a59a" providerId="ADAL" clId="{1AD8346E-166C-47D3-B517-47A1CC89345E}" dt="2019-08-20T19:22:16.836" v="1348" actId="20577"/>
          <ac:spMkLst>
            <pc:docMk/>
            <pc:sldMk cId="761905611" sldId="265"/>
            <ac:spMk id="18" creationId="{005DB360-0E90-4D2D-8E3A-9BD7D6287923}"/>
          </ac:spMkLst>
        </pc:spChg>
        <pc:picChg chg="mod">
          <ac:chgData name="Samantha Wade" userId="1c7f460c-8dcb-4177-8449-b0f27c11a59a" providerId="ADAL" clId="{1AD8346E-166C-47D3-B517-47A1CC89345E}" dt="2019-08-20T19:22:25.824" v="1403" actId="1036"/>
          <ac:picMkLst>
            <pc:docMk/>
            <pc:sldMk cId="761905611" sldId="265"/>
            <ac:picMk id="9" creationId="{BA7B3777-BAAB-4CA2-9890-66C344FCEA2F}"/>
          </ac:picMkLst>
        </pc:picChg>
        <pc:picChg chg="mod">
          <ac:chgData name="Samantha Wade" userId="1c7f460c-8dcb-4177-8449-b0f27c11a59a" providerId="ADAL" clId="{1AD8346E-166C-47D3-B517-47A1CC89345E}" dt="2019-08-20T19:22:39.373" v="1404" actId="12788"/>
          <ac:picMkLst>
            <pc:docMk/>
            <pc:sldMk cId="761905611" sldId="265"/>
            <ac:picMk id="10" creationId="{50B0B606-8D68-405B-A8CE-DDF4A71F0E29}"/>
          </ac:picMkLst>
        </pc:picChg>
      </pc:sldChg>
      <pc:sldChg chg="addSp modSp">
        <pc:chgData name="Samantha Wade" userId="1c7f460c-8dcb-4177-8449-b0f27c11a59a" providerId="ADAL" clId="{1AD8346E-166C-47D3-B517-47A1CC89345E}" dt="2019-08-20T19:46:47.742" v="2377" actId="554"/>
        <pc:sldMkLst>
          <pc:docMk/>
          <pc:sldMk cId="2048353697" sldId="266"/>
        </pc:sldMkLst>
        <pc:spChg chg="mod">
          <ac:chgData name="Samantha Wade" userId="1c7f460c-8dcb-4177-8449-b0f27c11a59a" providerId="ADAL" clId="{1AD8346E-166C-47D3-B517-47A1CC89345E}" dt="2019-08-20T19:44:13.967" v="2335" actId="1076"/>
          <ac:spMkLst>
            <pc:docMk/>
            <pc:sldMk cId="2048353697" sldId="266"/>
            <ac:spMk id="3" creationId="{76F596BE-7B8D-43CE-8EB7-B2F3A660561D}"/>
          </ac:spMkLst>
        </pc:spChg>
        <pc:spChg chg="add mod">
          <ac:chgData name="Samantha Wade" userId="1c7f460c-8dcb-4177-8449-b0f27c11a59a" providerId="ADAL" clId="{1AD8346E-166C-47D3-B517-47A1CC89345E}" dt="2019-08-20T19:46:17.237" v="2373" actId="552"/>
          <ac:spMkLst>
            <pc:docMk/>
            <pc:sldMk cId="2048353697" sldId="266"/>
            <ac:spMk id="4" creationId="{B258A3FF-1CAB-41A0-A3D2-66C440AD5BFF}"/>
          </ac:spMkLst>
        </pc:spChg>
        <pc:spChg chg="mod">
          <ac:chgData name="Samantha Wade" userId="1c7f460c-8dcb-4177-8449-b0f27c11a59a" providerId="ADAL" clId="{1AD8346E-166C-47D3-B517-47A1CC89345E}" dt="2019-08-20T19:45:30.940" v="2350" actId="14100"/>
          <ac:spMkLst>
            <pc:docMk/>
            <pc:sldMk cId="2048353697" sldId="266"/>
            <ac:spMk id="7" creationId="{F8FD2114-29E5-47AB-88DD-35A6E65788ED}"/>
          </ac:spMkLst>
        </pc:spChg>
        <pc:spChg chg="mod">
          <ac:chgData name="Samantha Wade" userId="1c7f460c-8dcb-4177-8449-b0f27c11a59a" providerId="ADAL" clId="{1AD8346E-166C-47D3-B517-47A1CC89345E}" dt="2019-08-20T17:45:28.912" v="318" actId="14100"/>
          <ac:spMkLst>
            <pc:docMk/>
            <pc:sldMk cId="2048353697" sldId="266"/>
            <ac:spMk id="8" creationId="{D363953F-093D-440E-B995-1C39B69CD354}"/>
          </ac:spMkLst>
        </pc:spChg>
        <pc:spChg chg="mod">
          <ac:chgData name="Samantha Wade" userId="1c7f460c-8dcb-4177-8449-b0f27c11a59a" providerId="ADAL" clId="{1AD8346E-166C-47D3-B517-47A1CC89345E}" dt="2019-08-20T17:45:21.428" v="317" actId="1035"/>
          <ac:spMkLst>
            <pc:docMk/>
            <pc:sldMk cId="2048353697" sldId="266"/>
            <ac:spMk id="9" creationId="{6EAC44F8-755A-4A7A-A878-E55D279C59F4}"/>
          </ac:spMkLst>
        </pc:spChg>
        <pc:spChg chg="mod">
          <ac:chgData name="Samantha Wade" userId="1c7f460c-8dcb-4177-8449-b0f27c11a59a" providerId="ADAL" clId="{1AD8346E-166C-47D3-B517-47A1CC89345E}" dt="2019-08-20T17:45:21.428" v="317" actId="1035"/>
          <ac:spMkLst>
            <pc:docMk/>
            <pc:sldMk cId="2048353697" sldId="266"/>
            <ac:spMk id="10" creationId="{F8092769-350F-45EC-8DCB-C63B573518D8}"/>
          </ac:spMkLst>
        </pc:spChg>
        <pc:spChg chg="mod">
          <ac:chgData name="Samantha Wade" userId="1c7f460c-8dcb-4177-8449-b0f27c11a59a" providerId="ADAL" clId="{1AD8346E-166C-47D3-B517-47A1CC89345E}" dt="2019-08-20T17:45:28.912" v="318" actId="14100"/>
          <ac:spMkLst>
            <pc:docMk/>
            <pc:sldMk cId="2048353697" sldId="266"/>
            <ac:spMk id="11" creationId="{1FDA171B-CAC2-498A-9073-0B56B16F8881}"/>
          </ac:spMkLst>
        </pc:spChg>
        <pc:spChg chg="mod">
          <ac:chgData name="Samantha Wade" userId="1c7f460c-8dcb-4177-8449-b0f27c11a59a" providerId="ADAL" clId="{1AD8346E-166C-47D3-B517-47A1CC89345E}" dt="2019-08-20T17:45:21.428" v="317" actId="1035"/>
          <ac:spMkLst>
            <pc:docMk/>
            <pc:sldMk cId="2048353697" sldId="266"/>
            <ac:spMk id="12" creationId="{19C2B974-6E36-4537-96DA-FFEDA8A09293}"/>
          </ac:spMkLst>
        </pc:spChg>
        <pc:spChg chg="mod">
          <ac:chgData name="Samantha Wade" userId="1c7f460c-8dcb-4177-8449-b0f27c11a59a" providerId="ADAL" clId="{1AD8346E-166C-47D3-B517-47A1CC89345E}" dt="2019-08-20T17:45:28.912" v="318" actId="14100"/>
          <ac:spMkLst>
            <pc:docMk/>
            <pc:sldMk cId="2048353697" sldId="266"/>
            <ac:spMk id="13" creationId="{1CE9B319-6DFC-4AAE-9808-B6E1D87EF8B7}"/>
          </ac:spMkLst>
        </pc:spChg>
        <pc:spChg chg="mod">
          <ac:chgData name="Samantha Wade" userId="1c7f460c-8dcb-4177-8449-b0f27c11a59a" providerId="ADAL" clId="{1AD8346E-166C-47D3-B517-47A1CC89345E}" dt="2019-08-20T17:45:21.428" v="317" actId="1035"/>
          <ac:spMkLst>
            <pc:docMk/>
            <pc:sldMk cId="2048353697" sldId="266"/>
            <ac:spMk id="14" creationId="{798D9D0F-FFD2-4747-81D4-70D33C233A21}"/>
          </ac:spMkLst>
        </pc:spChg>
        <pc:spChg chg="add mod">
          <ac:chgData name="Samantha Wade" userId="1c7f460c-8dcb-4177-8449-b0f27c11a59a" providerId="ADAL" clId="{1AD8346E-166C-47D3-B517-47A1CC89345E}" dt="2019-08-20T19:46:39.622" v="2376" actId="465"/>
          <ac:spMkLst>
            <pc:docMk/>
            <pc:sldMk cId="2048353697" sldId="266"/>
            <ac:spMk id="15" creationId="{2108524F-F810-48EA-AB05-754A00854348}"/>
          </ac:spMkLst>
        </pc:spChg>
        <pc:spChg chg="add mod">
          <ac:chgData name="Samantha Wade" userId="1c7f460c-8dcb-4177-8449-b0f27c11a59a" providerId="ADAL" clId="{1AD8346E-166C-47D3-B517-47A1CC89345E}" dt="2019-08-20T19:46:39.622" v="2376" actId="465"/>
          <ac:spMkLst>
            <pc:docMk/>
            <pc:sldMk cId="2048353697" sldId="266"/>
            <ac:spMk id="16" creationId="{7EF455D7-792D-4667-B3A3-CDC0D2365267}"/>
          </ac:spMkLst>
        </pc:spChg>
        <pc:spChg chg="add mod">
          <ac:chgData name="Samantha Wade" userId="1c7f460c-8dcb-4177-8449-b0f27c11a59a" providerId="ADAL" clId="{1AD8346E-166C-47D3-B517-47A1CC89345E}" dt="2019-08-20T19:46:39.622" v="2376" actId="465"/>
          <ac:spMkLst>
            <pc:docMk/>
            <pc:sldMk cId="2048353697" sldId="266"/>
            <ac:spMk id="17" creationId="{6B229F38-4280-4EF6-9441-D5F63E918967}"/>
          </ac:spMkLst>
        </pc:spChg>
        <pc:spChg chg="add mod">
          <ac:chgData name="Samantha Wade" userId="1c7f460c-8dcb-4177-8449-b0f27c11a59a" providerId="ADAL" clId="{1AD8346E-166C-47D3-B517-47A1CC89345E}" dt="2019-08-20T19:46:39.622" v="2376" actId="465"/>
          <ac:spMkLst>
            <pc:docMk/>
            <pc:sldMk cId="2048353697" sldId="266"/>
            <ac:spMk id="18" creationId="{3C171409-AE6E-4764-81BB-21A0BA02F750}"/>
          </ac:spMkLst>
        </pc:spChg>
        <pc:spChg chg="add mod">
          <ac:chgData name="Samantha Wade" userId="1c7f460c-8dcb-4177-8449-b0f27c11a59a" providerId="ADAL" clId="{1AD8346E-166C-47D3-B517-47A1CC89345E}" dt="2019-08-20T19:46:47.742" v="2377" actId="554"/>
          <ac:spMkLst>
            <pc:docMk/>
            <pc:sldMk cId="2048353697" sldId="266"/>
            <ac:spMk id="19" creationId="{24D5D149-9ECE-47A4-9B62-F354CBDED193}"/>
          </ac:spMkLst>
        </pc:spChg>
        <pc:spChg chg="add mod">
          <ac:chgData name="Samantha Wade" userId="1c7f460c-8dcb-4177-8449-b0f27c11a59a" providerId="ADAL" clId="{1AD8346E-166C-47D3-B517-47A1CC89345E}" dt="2019-08-20T19:46:47.742" v="2377" actId="554"/>
          <ac:spMkLst>
            <pc:docMk/>
            <pc:sldMk cId="2048353697" sldId="266"/>
            <ac:spMk id="20" creationId="{C42779AB-0D4D-4871-A085-82CFC7FB4BBD}"/>
          </ac:spMkLst>
        </pc:spChg>
      </pc:sldChg>
      <pc:sldChg chg="modSp">
        <pc:chgData name="Samantha Wade" userId="1c7f460c-8dcb-4177-8449-b0f27c11a59a" providerId="ADAL" clId="{1AD8346E-166C-47D3-B517-47A1CC89345E}" dt="2019-08-20T17:55:19.293" v="515"/>
        <pc:sldMkLst>
          <pc:docMk/>
          <pc:sldMk cId="4020213025" sldId="267"/>
        </pc:sldMkLst>
        <pc:spChg chg="mod">
          <ac:chgData name="Samantha Wade" userId="1c7f460c-8dcb-4177-8449-b0f27c11a59a" providerId="ADAL" clId="{1AD8346E-166C-47D3-B517-47A1CC89345E}" dt="2019-08-20T17:55:19.293" v="515"/>
          <ac:spMkLst>
            <pc:docMk/>
            <pc:sldMk cId="4020213025" sldId="267"/>
            <ac:spMk id="3" creationId="{299D26FC-15C5-4A35-A7A3-6116B6B31B86}"/>
          </ac:spMkLst>
        </pc:spChg>
      </pc:sldChg>
      <pc:sldChg chg="addSp delSp modSp">
        <pc:chgData name="Samantha Wade" userId="1c7f460c-8dcb-4177-8449-b0f27c11a59a" providerId="ADAL" clId="{1AD8346E-166C-47D3-B517-47A1CC89345E}" dt="2019-08-20T19:17:16.904" v="1057" actId="20577"/>
        <pc:sldMkLst>
          <pc:docMk/>
          <pc:sldMk cId="1159985572" sldId="274"/>
        </pc:sldMkLst>
        <pc:spChg chg="mod topLvl">
          <ac:chgData name="Samantha Wade" userId="1c7f460c-8dcb-4177-8449-b0f27c11a59a" providerId="ADAL" clId="{1AD8346E-166C-47D3-B517-47A1CC89345E}" dt="2019-08-20T17:46:53.019" v="494" actId="14100"/>
          <ac:spMkLst>
            <pc:docMk/>
            <pc:sldMk cId="1159985572" sldId="274"/>
            <ac:spMk id="3" creationId="{79C35F15-A38C-48E4-A3AF-C1D527003788}"/>
          </ac:spMkLst>
        </pc:spChg>
        <pc:spChg chg="mod topLvl">
          <ac:chgData name="Samantha Wade" userId="1c7f460c-8dcb-4177-8449-b0f27c11a59a" providerId="ADAL" clId="{1AD8346E-166C-47D3-B517-47A1CC89345E}" dt="2019-08-20T17:46:24.147" v="350" actId="1037"/>
          <ac:spMkLst>
            <pc:docMk/>
            <pc:sldMk cId="1159985572" sldId="274"/>
            <ac:spMk id="4" creationId="{F66B976D-D3F0-4AB6-A816-F35B144F309B}"/>
          </ac:spMkLst>
        </pc:spChg>
        <pc:spChg chg="mod topLvl">
          <ac:chgData name="Samantha Wade" userId="1c7f460c-8dcb-4177-8449-b0f27c11a59a" providerId="ADAL" clId="{1AD8346E-166C-47D3-B517-47A1CC89345E}" dt="2019-08-20T17:46:24.147" v="350" actId="1037"/>
          <ac:spMkLst>
            <pc:docMk/>
            <pc:sldMk cId="1159985572" sldId="274"/>
            <ac:spMk id="5" creationId="{A42A932D-9694-48E1-A234-96DA7F3AEBDE}"/>
          </ac:spMkLst>
        </pc:spChg>
        <pc:spChg chg="mod topLvl">
          <ac:chgData name="Samantha Wade" userId="1c7f460c-8dcb-4177-8449-b0f27c11a59a" providerId="ADAL" clId="{1AD8346E-166C-47D3-B517-47A1CC89345E}" dt="2019-08-20T19:16:51.792" v="1013" actId="20577"/>
          <ac:spMkLst>
            <pc:docMk/>
            <pc:sldMk cId="1159985572" sldId="274"/>
            <ac:spMk id="8" creationId="{E8B403F7-B65F-40CF-ADD4-AD245451C1DA}"/>
          </ac:spMkLst>
        </pc:spChg>
        <pc:spChg chg="add mod">
          <ac:chgData name="Samantha Wade" userId="1c7f460c-8dcb-4177-8449-b0f27c11a59a" providerId="ADAL" clId="{1AD8346E-166C-47D3-B517-47A1CC89345E}" dt="2019-08-20T19:17:16.904" v="1057" actId="20577"/>
          <ac:spMkLst>
            <pc:docMk/>
            <pc:sldMk cId="1159985572" sldId="274"/>
            <ac:spMk id="10" creationId="{142C668E-C81E-42B7-B5ED-CC18B101B2BB}"/>
          </ac:spMkLst>
        </pc:spChg>
        <pc:grpChg chg="del">
          <ac:chgData name="Samantha Wade" userId="1c7f460c-8dcb-4177-8449-b0f27c11a59a" providerId="ADAL" clId="{1AD8346E-166C-47D3-B517-47A1CC89345E}" dt="2019-08-20T17:46:12.338" v="319" actId="165"/>
          <ac:grpSpMkLst>
            <pc:docMk/>
            <pc:sldMk cId="1159985572" sldId="274"/>
            <ac:grpSpMk id="9" creationId="{72032360-8804-4180-8BA6-0653EDE0BC15}"/>
          </ac:grpSpMkLst>
        </pc:grpChg>
      </pc:sldChg>
      <pc:sldChg chg="addSp modSp">
        <pc:chgData name="Samantha Wade" userId="1c7f460c-8dcb-4177-8449-b0f27c11a59a" providerId="ADAL" clId="{1AD8346E-166C-47D3-B517-47A1CC89345E}" dt="2019-08-20T19:30:42.401" v="2048" actId="1035"/>
        <pc:sldMkLst>
          <pc:docMk/>
          <pc:sldMk cId="3466164954" sldId="279"/>
        </pc:sldMkLst>
        <pc:spChg chg="add mod">
          <ac:chgData name="Samantha Wade" userId="1c7f460c-8dcb-4177-8449-b0f27c11a59a" providerId="ADAL" clId="{1AD8346E-166C-47D3-B517-47A1CC89345E}" dt="2019-08-20T19:25:38.219" v="1566" actId="20577"/>
          <ac:spMkLst>
            <pc:docMk/>
            <pc:sldMk cId="3466164954" sldId="279"/>
            <ac:spMk id="3" creationId="{76935E7D-3737-49A3-A1A9-5EB6B863A59E}"/>
          </ac:spMkLst>
        </pc:spChg>
        <pc:spChg chg="add mod">
          <ac:chgData name="Samantha Wade" userId="1c7f460c-8dcb-4177-8449-b0f27c11a59a" providerId="ADAL" clId="{1AD8346E-166C-47D3-B517-47A1CC89345E}" dt="2019-08-20T19:26:24.128" v="1632" actId="1035"/>
          <ac:spMkLst>
            <pc:docMk/>
            <pc:sldMk cId="3466164954" sldId="279"/>
            <ac:spMk id="5" creationId="{E866B3E1-2830-4F4A-B21E-1F98D5FB5E08}"/>
          </ac:spMkLst>
        </pc:spChg>
        <pc:spChg chg="add mod">
          <ac:chgData name="Samantha Wade" userId="1c7f460c-8dcb-4177-8449-b0f27c11a59a" providerId="ADAL" clId="{1AD8346E-166C-47D3-B517-47A1CC89345E}" dt="2019-08-20T19:30:42.401" v="2048" actId="1035"/>
          <ac:spMkLst>
            <pc:docMk/>
            <pc:sldMk cId="3466164954" sldId="279"/>
            <ac:spMk id="6" creationId="{C9F9BBF9-DFA1-445B-B337-3B9E207AD98D}"/>
          </ac:spMkLst>
        </pc:spChg>
        <pc:spChg chg="add mod">
          <ac:chgData name="Samantha Wade" userId="1c7f460c-8dcb-4177-8449-b0f27c11a59a" providerId="ADAL" clId="{1AD8346E-166C-47D3-B517-47A1CC89345E}" dt="2019-08-20T19:30:18.583" v="2022" actId="1036"/>
          <ac:spMkLst>
            <pc:docMk/>
            <pc:sldMk cId="3466164954" sldId="279"/>
            <ac:spMk id="7" creationId="{A0F1359A-CF0D-4A01-9760-B581B93325BF}"/>
          </ac:spMkLst>
        </pc:spChg>
      </pc:sldChg>
      <pc:sldChg chg="addSp delSp modSp add">
        <pc:chgData name="Samantha Wade" userId="1c7f460c-8dcb-4177-8449-b0f27c11a59a" providerId="ADAL" clId="{1AD8346E-166C-47D3-B517-47A1CC89345E}" dt="2019-08-20T19:37:36.876" v="2262" actId="20577"/>
        <pc:sldMkLst>
          <pc:docMk/>
          <pc:sldMk cId="832754795" sldId="281"/>
        </pc:sldMkLst>
        <pc:spChg chg="mod">
          <ac:chgData name="Samantha Wade" userId="1c7f460c-8dcb-4177-8449-b0f27c11a59a" providerId="ADAL" clId="{1AD8346E-166C-47D3-B517-47A1CC89345E}" dt="2019-08-20T19:11:29.262" v="586" actId="20577"/>
          <ac:spMkLst>
            <pc:docMk/>
            <pc:sldMk cId="832754795" sldId="281"/>
            <ac:spMk id="2" creationId="{F1D44413-91E2-42BD-AB76-31CA5266592E}"/>
          </ac:spMkLst>
        </pc:spChg>
        <pc:spChg chg="del">
          <ac:chgData name="Samantha Wade" userId="1c7f460c-8dcb-4177-8449-b0f27c11a59a" providerId="ADAL" clId="{1AD8346E-166C-47D3-B517-47A1CC89345E}" dt="2019-08-20T19:11:18.943" v="579" actId="478"/>
          <ac:spMkLst>
            <pc:docMk/>
            <pc:sldMk cId="832754795" sldId="281"/>
            <ac:spMk id="3" creationId="{79C35F15-A38C-48E4-A3AF-C1D527003788}"/>
          </ac:spMkLst>
        </pc:spChg>
        <pc:spChg chg="del">
          <ac:chgData name="Samantha Wade" userId="1c7f460c-8dcb-4177-8449-b0f27c11a59a" providerId="ADAL" clId="{1AD8346E-166C-47D3-B517-47A1CC89345E}" dt="2019-08-20T19:11:18.943" v="579" actId="478"/>
          <ac:spMkLst>
            <pc:docMk/>
            <pc:sldMk cId="832754795" sldId="281"/>
            <ac:spMk id="4" creationId="{F66B976D-D3F0-4AB6-A816-F35B144F309B}"/>
          </ac:spMkLst>
        </pc:spChg>
        <pc:spChg chg="del">
          <ac:chgData name="Samantha Wade" userId="1c7f460c-8dcb-4177-8449-b0f27c11a59a" providerId="ADAL" clId="{1AD8346E-166C-47D3-B517-47A1CC89345E}" dt="2019-08-20T19:11:18.943" v="579" actId="478"/>
          <ac:spMkLst>
            <pc:docMk/>
            <pc:sldMk cId="832754795" sldId="281"/>
            <ac:spMk id="5" creationId="{A42A932D-9694-48E1-A234-96DA7F3AEBDE}"/>
          </ac:spMkLst>
        </pc:spChg>
        <pc:spChg chg="add mod">
          <ac:chgData name="Samantha Wade" userId="1c7f460c-8dcb-4177-8449-b0f27c11a59a" providerId="ADAL" clId="{1AD8346E-166C-47D3-B517-47A1CC89345E}" dt="2019-08-20T19:24:13.836" v="1516" actId="20577"/>
          <ac:spMkLst>
            <pc:docMk/>
            <pc:sldMk cId="832754795" sldId="281"/>
            <ac:spMk id="6" creationId="{24E0FA58-9D41-4415-A97E-A0388E4D9950}"/>
          </ac:spMkLst>
        </pc:spChg>
        <pc:spChg chg="del">
          <ac:chgData name="Samantha Wade" userId="1c7f460c-8dcb-4177-8449-b0f27c11a59a" providerId="ADAL" clId="{1AD8346E-166C-47D3-B517-47A1CC89345E}" dt="2019-08-20T19:11:18.943" v="579" actId="478"/>
          <ac:spMkLst>
            <pc:docMk/>
            <pc:sldMk cId="832754795" sldId="281"/>
            <ac:spMk id="8" creationId="{E8B403F7-B65F-40CF-ADD4-AD245451C1DA}"/>
          </ac:spMkLst>
        </pc:spChg>
        <pc:spChg chg="add mod">
          <ac:chgData name="Samantha Wade" userId="1c7f460c-8dcb-4177-8449-b0f27c11a59a" providerId="ADAL" clId="{1AD8346E-166C-47D3-B517-47A1CC89345E}" dt="2019-08-20T19:37:36.876" v="2262" actId="20577"/>
          <ac:spMkLst>
            <pc:docMk/>
            <pc:sldMk cId="832754795" sldId="281"/>
            <ac:spMk id="9" creationId="{E67B8FF5-B59D-482E-8EF5-9BC757751540}"/>
          </ac:spMkLst>
        </pc:spChg>
        <pc:spChg chg="mod">
          <ac:chgData name="Samantha Wade" userId="1c7f460c-8dcb-4177-8449-b0f27c11a59a" providerId="ADAL" clId="{1AD8346E-166C-47D3-B517-47A1CC89345E}" dt="2019-08-20T19:37:16.907" v="2260" actId="14100"/>
          <ac:spMkLst>
            <pc:docMk/>
            <pc:sldMk cId="832754795" sldId="281"/>
            <ac:spMk id="10" creationId="{142C668E-C81E-42B7-B5ED-CC18B101B2BB}"/>
          </ac:spMkLst>
        </pc:spChg>
      </pc:sldChg>
    </pc:docChg>
  </pc:docChgLst>
  <pc:docChgLst>
    <pc:chgData name="Samantha Wade" userId="1c7f460c-8dcb-4177-8449-b0f27c11a59a" providerId="ADAL" clId="{B54139EF-5B19-478F-8129-1787FEEDE72F}"/>
    <pc:docChg chg="custSel modSld sldOrd">
      <pc:chgData name="Samantha Wade" userId="1c7f460c-8dcb-4177-8449-b0f27c11a59a" providerId="ADAL" clId="{B54139EF-5B19-478F-8129-1787FEEDE72F}" dt="2019-08-21T21:01:15.230" v="1588" actId="1035"/>
      <pc:docMkLst>
        <pc:docMk/>
      </pc:docMkLst>
      <pc:sldChg chg="modSp">
        <pc:chgData name="Samantha Wade" userId="1c7f460c-8dcb-4177-8449-b0f27c11a59a" providerId="ADAL" clId="{B54139EF-5B19-478F-8129-1787FEEDE72F}" dt="2019-08-21T20:38:12.628" v="1066" actId="20577"/>
        <pc:sldMkLst>
          <pc:docMk/>
          <pc:sldMk cId="1838766918" sldId="258"/>
        </pc:sldMkLst>
        <pc:spChg chg="mod">
          <ac:chgData name="Samantha Wade" userId="1c7f460c-8dcb-4177-8449-b0f27c11a59a" providerId="ADAL" clId="{B54139EF-5B19-478F-8129-1787FEEDE72F}" dt="2019-08-21T20:38:12.628" v="1066" actId="20577"/>
          <ac:spMkLst>
            <pc:docMk/>
            <pc:sldMk cId="1838766918" sldId="258"/>
            <ac:spMk id="12" creationId="{DDE0DB75-5EC2-4FB4-A3A4-054A1A0F8DA0}"/>
          </ac:spMkLst>
        </pc:spChg>
      </pc:sldChg>
      <pc:sldChg chg="modSp">
        <pc:chgData name="Samantha Wade" userId="1c7f460c-8dcb-4177-8449-b0f27c11a59a" providerId="ADAL" clId="{B54139EF-5B19-478F-8129-1787FEEDE72F}" dt="2019-08-21T20:35:00.548" v="994" actId="207"/>
        <pc:sldMkLst>
          <pc:docMk/>
          <pc:sldMk cId="2048353697" sldId="266"/>
        </pc:sldMkLst>
        <pc:spChg chg="mod">
          <ac:chgData name="Samantha Wade" userId="1c7f460c-8dcb-4177-8449-b0f27c11a59a" providerId="ADAL" clId="{B54139EF-5B19-478F-8129-1787FEEDE72F}" dt="2019-08-21T20:35:00.548" v="994" actId="207"/>
          <ac:spMkLst>
            <pc:docMk/>
            <pc:sldMk cId="2048353697" sldId="266"/>
            <ac:spMk id="16" creationId="{7EF455D7-792D-4667-B3A3-CDC0D2365267}"/>
          </ac:spMkLst>
        </pc:spChg>
        <pc:spChg chg="mod">
          <ac:chgData name="Samantha Wade" userId="1c7f460c-8dcb-4177-8449-b0f27c11a59a" providerId="ADAL" clId="{B54139EF-5B19-478F-8129-1787FEEDE72F}" dt="2019-08-21T20:34:50.425" v="993" actId="1035"/>
          <ac:spMkLst>
            <pc:docMk/>
            <pc:sldMk cId="2048353697" sldId="266"/>
            <ac:spMk id="17" creationId="{6B229F38-4280-4EF6-9441-D5F63E918967}"/>
          </ac:spMkLst>
        </pc:spChg>
        <pc:spChg chg="mod">
          <ac:chgData name="Samantha Wade" userId="1c7f460c-8dcb-4177-8449-b0f27c11a59a" providerId="ADAL" clId="{B54139EF-5B19-478F-8129-1787FEEDE72F}" dt="2019-08-21T20:34:50.425" v="993" actId="1035"/>
          <ac:spMkLst>
            <pc:docMk/>
            <pc:sldMk cId="2048353697" sldId="266"/>
            <ac:spMk id="18" creationId="{3C171409-AE6E-4764-81BB-21A0BA02F750}"/>
          </ac:spMkLst>
        </pc:spChg>
        <pc:spChg chg="mod">
          <ac:chgData name="Samantha Wade" userId="1c7f460c-8dcb-4177-8449-b0f27c11a59a" providerId="ADAL" clId="{B54139EF-5B19-478F-8129-1787FEEDE72F}" dt="2019-08-21T20:34:50.425" v="993" actId="1035"/>
          <ac:spMkLst>
            <pc:docMk/>
            <pc:sldMk cId="2048353697" sldId="266"/>
            <ac:spMk id="20" creationId="{C42779AB-0D4D-4871-A085-82CFC7FB4BBD}"/>
          </ac:spMkLst>
        </pc:spChg>
      </pc:sldChg>
      <pc:sldChg chg="modSp">
        <pc:chgData name="Samantha Wade" userId="1c7f460c-8dcb-4177-8449-b0f27c11a59a" providerId="ADAL" clId="{B54139EF-5B19-478F-8129-1787FEEDE72F}" dt="2019-08-21T20:42:22.886" v="1117" actId="20577"/>
        <pc:sldMkLst>
          <pc:docMk/>
          <pc:sldMk cId="4020213025" sldId="267"/>
        </pc:sldMkLst>
        <pc:spChg chg="mod">
          <ac:chgData name="Samantha Wade" userId="1c7f460c-8dcb-4177-8449-b0f27c11a59a" providerId="ADAL" clId="{B54139EF-5B19-478F-8129-1787FEEDE72F}" dt="2019-08-21T20:42:22.886" v="1117" actId="20577"/>
          <ac:spMkLst>
            <pc:docMk/>
            <pc:sldMk cId="4020213025" sldId="267"/>
            <ac:spMk id="3" creationId="{299D26FC-15C5-4A35-A7A3-6116B6B31B86}"/>
          </ac:spMkLst>
        </pc:spChg>
      </pc:sldChg>
      <pc:sldChg chg="addSp modSp">
        <pc:chgData name="Samantha Wade" userId="1c7f460c-8dcb-4177-8449-b0f27c11a59a" providerId="ADAL" clId="{B54139EF-5B19-478F-8129-1787FEEDE72F}" dt="2019-08-21T20:35:38.344" v="1001" actId="20577"/>
        <pc:sldMkLst>
          <pc:docMk/>
          <pc:sldMk cId="3572765630" sldId="269"/>
        </pc:sldMkLst>
        <pc:spChg chg="mod">
          <ac:chgData name="Samantha Wade" userId="1c7f460c-8dcb-4177-8449-b0f27c11a59a" providerId="ADAL" clId="{B54139EF-5B19-478F-8129-1787FEEDE72F}" dt="2019-08-21T19:53:25.690" v="230" actId="14100"/>
          <ac:spMkLst>
            <pc:docMk/>
            <pc:sldMk cId="3572765630" sldId="269"/>
            <ac:spMk id="4" creationId="{7D8EB5F8-9F2E-425C-8D04-09C77A57A28E}"/>
          </ac:spMkLst>
        </pc:spChg>
        <pc:spChg chg="mod">
          <ac:chgData name="Samantha Wade" userId="1c7f460c-8dcb-4177-8449-b0f27c11a59a" providerId="ADAL" clId="{B54139EF-5B19-478F-8129-1787FEEDE72F}" dt="2019-08-21T19:53:07.287" v="228" actId="1035"/>
          <ac:spMkLst>
            <pc:docMk/>
            <pc:sldMk cId="3572765630" sldId="269"/>
            <ac:spMk id="5" creationId="{FB6A5083-1B7F-467D-A6A0-57F1C751A7FD}"/>
          </ac:spMkLst>
        </pc:spChg>
        <pc:spChg chg="mod">
          <ac:chgData name="Samantha Wade" userId="1c7f460c-8dcb-4177-8449-b0f27c11a59a" providerId="ADAL" clId="{B54139EF-5B19-478F-8129-1787FEEDE72F}" dt="2019-08-21T19:53:07.287" v="228" actId="1035"/>
          <ac:spMkLst>
            <pc:docMk/>
            <pc:sldMk cId="3572765630" sldId="269"/>
            <ac:spMk id="13" creationId="{D0E0FE0D-8D91-4E52-8A66-5B33DD8B43FB}"/>
          </ac:spMkLst>
        </pc:spChg>
        <pc:spChg chg="mod">
          <ac:chgData name="Samantha Wade" userId="1c7f460c-8dcb-4177-8449-b0f27c11a59a" providerId="ADAL" clId="{B54139EF-5B19-478F-8129-1787FEEDE72F}" dt="2019-08-21T19:59:14.172" v="231" actId="14100"/>
          <ac:spMkLst>
            <pc:docMk/>
            <pc:sldMk cId="3572765630" sldId="269"/>
            <ac:spMk id="15" creationId="{C0DFA870-EC46-4564-A3D2-C1D0A6BDCBC0}"/>
          </ac:spMkLst>
        </pc:spChg>
        <pc:spChg chg="mod">
          <ac:chgData name="Samantha Wade" userId="1c7f460c-8dcb-4177-8449-b0f27c11a59a" providerId="ADAL" clId="{B54139EF-5B19-478F-8129-1787FEEDE72F}" dt="2019-08-21T19:53:07.287" v="228" actId="1035"/>
          <ac:spMkLst>
            <pc:docMk/>
            <pc:sldMk cId="3572765630" sldId="269"/>
            <ac:spMk id="16" creationId="{DDF577BE-535F-4F04-9226-F325E09B4DD3}"/>
          </ac:spMkLst>
        </pc:spChg>
        <pc:spChg chg="mod">
          <ac:chgData name="Samantha Wade" userId="1c7f460c-8dcb-4177-8449-b0f27c11a59a" providerId="ADAL" clId="{B54139EF-5B19-478F-8129-1787FEEDE72F}" dt="2019-08-21T19:59:19.303" v="232" actId="14100"/>
          <ac:spMkLst>
            <pc:docMk/>
            <pc:sldMk cId="3572765630" sldId="269"/>
            <ac:spMk id="17" creationId="{695ECB1F-3551-410A-8436-4DF5FA462502}"/>
          </ac:spMkLst>
        </pc:spChg>
        <pc:spChg chg="mod">
          <ac:chgData name="Samantha Wade" userId="1c7f460c-8dcb-4177-8449-b0f27c11a59a" providerId="ADAL" clId="{B54139EF-5B19-478F-8129-1787FEEDE72F}" dt="2019-08-21T19:59:36.790" v="242" actId="1035"/>
          <ac:spMkLst>
            <pc:docMk/>
            <pc:sldMk cId="3572765630" sldId="269"/>
            <ac:spMk id="19" creationId="{44691BAC-6930-45BA-AC4C-532E52F8E7AD}"/>
          </ac:spMkLst>
        </pc:spChg>
        <pc:spChg chg="mod">
          <ac:chgData name="Samantha Wade" userId="1c7f460c-8dcb-4177-8449-b0f27c11a59a" providerId="ADAL" clId="{B54139EF-5B19-478F-8129-1787FEEDE72F}" dt="2019-08-21T19:59:36.790" v="242" actId="1035"/>
          <ac:spMkLst>
            <pc:docMk/>
            <pc:sldMk cId="3572765630" sldId="269"/>
            <ac:spMk id="20" creationId="{7F26113C-9B9C-496A-8982-982D423A95C5}"/>
          </ac:spMkLst>
        </pc:spChg>
        <pc:spChg chg="mod">
          <ac:chgData name="Samantha Wade" userId="1c7f460c-8dcb-4177-8449-b0f27c11a59a" providerId="ADAL" clId="{B54139EF-5B19-478F-8129-1787FEEDE72F}" dt="2019-08-21T20:01:38.183" v="244" actId="403"/>
          <ac:spMkLst>
            <pc:docMk/>
            <pc:sldMk cId="3572765630" sldId="269"/>
            <ac:spMk id="21" creationId="{CAAADA41-1BDA-413D-916D-A73E993E395B}"/>
          </ac:spMkLst>
        </pc:spChg>
        <pc:spChg chg="add mod">
          <ac:chgData name="Samantha Wade" userId="1c7f460c-8dcb-4177-8449-b0f27c11a59a" providerId="ADAL" clId="{B54139EF-5B19-478F-8129-1787FEEDE72F}" dt="2019-08-21T20:01:46.607" v="250" actId="20577"/>
          <ac:spMkLst>
            <pc:docMk/>
            <pc:sldMk cId="3572765630" sldId="269"/>
            <ac:spMk id="22" creationId="{B1A606F3-26EF-48CE-B1D7-414D0E0453EC}"/>
          </ac:spMkLst>
        </pc:spChg>
        <pc:spChg chg="add mod">
          <ac:chgData name="Samantha Wade" userId="1c7f460c-8dcb-4177-8449-b0f27c11a59a" providerId="ADAL" clId="{B54139EF-5B19-478F-8129-1787FEEDE72F}" dt="2019-08-21T20:25:11.251" v="431" actId="20577"/>
          <ac:spMkLst>
            <pc:docMk/>
            <pc:sldMk cId="3572765630" sldId="269"/>
            <ac:spMk id="23" creationId="{6D5E0093-2E22-4178-92AD-121E6EF72954}"/>
          </ac:spMkLst>
        </pc:spChg>
        <pc:spChg chg="add mod">
          <ac:chgData name="Samantha Wade" userId="1c7f460c-8dcb-4177-8449-b0f27c11a59a" providerId="ADAL" clId="{B54139EF-5B19-478F-8129-1787FEEDE72F}" dt="2019-08-21T20:28:37.763" v="559" actId="20577"/>
          <ac:spMkLst>
            <pc:docMk/>
            <pc:sldMk cId="3572765630" sldId="269"/>
            <ac:spMk id="24" creationId="{D7870F29-FEDE-4BC6-A221-33199C5E968A}"/>
          </ac:spMkLst>
        </pc:spChg>
        <pc:spChg chg="mod">
          <ac:chgData name="Samantha Wade" userId="1c7f460c-8dcb-4177-8449-b0f27c11a59a" providerId="ADAL" clId="{B54139EF-5B19-478F-8129-1787FEEDE72F}" dt="2019-08-21T19:51:41.244" v="174" actId="1036"/>
          <ac:spMkLst>
            <pc:docMk/>
            <pc:sldMk cId="3572765630" sldId="269"/>
            <ac:spMk id="25" creationId="{0EDE4AF2-BB8F-4E31-96A1-0971D9325777}"/>
          </ac:spMkLst>
        </pc:spChg>
        <pc:spChg chg="mod">
          <ac:chgData name="Samantha Wade" userId="1c7f460c-8dcb-4177-8449-b0f27c11a59a" providerId="ADAL" clId="{B54139EF-5B19-478F-8129-1787FEEDE72F}" dt="2019-08-21T20:35:38.344" v="1001" actId="20577"/>
          <ac:spMkLst>
            <pc:docMk/>
            <pc:sldMk cId="3572765630" sldId="269"/>
            <ac:spMk id="26" creationId="{8F680134-D9EE-4779-8731-470C66421638}"/>
          </ac:spMkLst>
        </pc:spChg>
        <pc:spChg chg="mod">
          <ac:chgData name="Samantha Wade" userId="1c7f460c-8dcb-4177-8449-b0f27c11a59a" providerId="ADAL" clId="{B54139EF-5B19-478F-8129-1787FEEDE72F}" dt="2019-08-21T19:51:41.244" v="174" actId="1036"/>
          <ac:spMkLst>
            <pc:docMk/>
            <pc:sldMk cId="3572765630" sldId="269"/>
            <ac:spMk id="27" creationId="{7BD898A9-47B7-4A3C-A530-4C8CE4AC653E}"/>
          </ac:spMkLst>
        </pc:spChg>
        <pc:cxnChg chg="mod">
          <ac:chgData name="Samantha Wade" userId="1c7f460c-8dcb-4177-8449-b0f27c11a59a" providerId="ADAL" clId="{B54139EF-5B19-478F-8129-1787FEEDE72F}" dt="2019-08-21T19:51:41.244" v="174" actId="1036"/>
          <ac:cxnSpMkLst>
            <pc:docMk/>
            <pc:sldMk cId="3572765630" sldId="269"/>
            <ac:cxnSpMk id="8" creationId="{B5059BF1-2E34-438B-B102-A2020BD1767E}"/>
          </ac:cxnSpMkLst>
        </pc:cxnChg>
        <pc:cxnChg chg="add mod">
          <ac:chgData name="Samantha Wade" userId="1c7f460c-8dcb-4177-8449-b0f27c11a59a" providerId="ADAL" clId="{B54139EF-5B19-478F-8129-1787FEEDE72F}" dt="2019-08-21T19:52:56.813" v="214" actId="1035"/>
          <ac:cxnSpMkLst>
            <pc:docMk/>
            <pc:sldMk cId="3572765630" sldId="269"/>
            <ac:cxnSpMk id="18" creationId="{D9A25D33-D926-4548-9811-FF0FD0718058}"/>
          </ac:cxnSpMkLst>
        </pc:cxnChg>
      </pc:sldChg>
      <pc:sldChg chg="ord">
        <pc:chgData name="Samantha Wade" userId="1c7f460c-8dcb-4177-8449-b0f27c11a59a" providerId="ADAL" clId="{B54139EF-5B19-478F-8129-1787FEEDE72F}" dt="2019-08-21T19:50:23.165" v="130"/>
        <pc:sldMkLst>
          <pc:docMk/>
          <pc:sldMk cId="3906808713" sldId="270"/>
        </pc:sldMkLst>
      </pc:sldChg>
      <pc:sldChg chg="modSp">
        <pc:chgData name="Samantha Wade" userId="1c7f460c-8dcb-4177-8449-b0f27c11a59a" providerId="ADAL" clId="{B54139EF-5B19-478F-8129-1787FEEDE72F}" dt="2019-08-21T20:38:43.479" v="1071" actId="947"/>
        <pc:sldMkLst>
          <pc:docMk/>
          <pc:sldMk cId="3478002022" sldId="271"/>
        </pc:sldMkLst>
        <pc:spChg chg="mod">
          <ac:chgData name="Samantha Wade" userId="1c7f460c-8dcb-4177-8449-b0f27c11a59a" providerId="ADAL" clId="{B54139EF-5B19-478F-8129-1787FEEDE72F}" dt="2019-08-21T20:38:43.479" v="1071" actId="947"/>
          <ac:spMkLst>
            <pc:docMk/>
            <pc:sldMk cId="3478002022" sldId="271"/>
            <ac:spMk id="15" creationId="{C8C8453D-1680-4BD5-B38C-64063EEBBBF3}"/>
          </ac:spMkLst>
        </pc:spChg>
      </pc:sldChg>
      <pc:sldChg chg="modSp">
        <pc:chgData name="Samantha Wade" userId="1c7f460c-8dcb-4177-8449-b0f27c11a59a" providerId="ADAL" clId="{B54139EF-5B19-478F-8129-1787FEEDE72F}" dt="2019-08-21T20:39:57.444" v="1098" actId="947"/>
        <pc:sldMkLst>
          <pc:docMk/>
          <pc:sldMk cId="39591776" sldId="273"/>
        </pc:sldMkLst>
        <pc:spChg chg="mod">
          <ac:chgData name="Samantha Wade" userId="1c7f460c-8dcb-4177-8449-b0f27c11a59a" providerId="ADAL" clId="{B54139EF-5B19-478F-8129-1787FEEDE72F}" dt="2019-08-21T20:39:57.444" v="1098" actId="947"/>
          <ac:spMkLst>
            <pc:docMk/>
            <pc:sldMk cId="39591776" sldId="273"/>
            <ac:spMk id="2" creationId="{F1D44413-91E2-42BD-AB76-31CA5266592E}"/>
          </ac:spMkLst>
        </pc:spChg>
      </pc:sldChg>
      <pc:sldChg chg="modSp">
        <pc:chgData name="Samantha Wade" userId="1c7f460c-8dcb-4177-8449-b0f27c11a59a" providerId="ADAL" clId="{B54139EF-5B19-478F-8129-1787FEEDE72F}" dt="2019-08-21T20:43:09.568" v="1128" actId="20577"/>
        <pc:sldMkLst>
          <pc:docMk/>
          <pc:sldMk cId="1159985572" sldId="274"/>
        </pc:sldMkLst>
        <pc:spChg chg="mod">
          <ac:chgData name="Samantha Wade" userId="1c7f460c-8dcb-4177-8449-b0f27c11a59a" providerId="ADAL" clId="{B54139EF-5B19-478F-8129-1787FEEDE72F}" dt="2019-08-21T20:43:09.568" v="1128" actId="20577"/>
          <ac:spMkLst>
            <pc:docMk/>
            <pc:sldMk cId="1159985572" sldId="274"/>
            <ac:spMk id="3" creationId="{79C35F15-A38C-48E4-A3AF-C1D527003788}"/>
          </ac:spMkLst>
        </pc:spChg>
      </pc:sldChg>
      <pc:sldChg chg="modSp">
        <pc:chgData name="Samantha Wade" userId="1c7f460c-8dcb-4177-8449-b0f27c11a59a" providerId="ADAL" clId="{B54139EF-5B19-478F-8129-1787FEEDE72F}" dt="2019-08-21T20:32:49.759" v="910" actId="20577"/>
        <pc:sldMkLst>
          <pc:docMk/>
          <pc:sldMk cId="2256902476" sldId="275"/>
        </pc:sldMkLst>
        <pc:spChg chg="mod">
          <ac:chgData name="Samantha Wade" userId="1c7f460c-8dcb-4177-8449-b0f27c11a59a" providerId="ADAL" clId="{B54139EF-5B19-478F-8129-1787FEEDE72F}" dt="2019-08-21T19:50:00.270" v="129" actId="113"/>
          <ac:spMkLst>
            <pc:docMk/>
            <pc:sldMk cId="2256902476" sldId="275"/>
            <ac:spMk id="2" creationId="{F1D44413-91E2-42BD-AB76-31CA5266592E}"/>
          </ac:spMkLst>
        </pc:spChg>
        <pc:spChg chg="mod">
          <ac:chgData name="Samantha Wade" userId="1c7f460c-8dcb-4177-8449-b0f27c11a59a" providerId="ADAL" clId="{B54139EF-5B19-478F-8129-1787FEEDE72F}" dt="2019-08-21T20:31:22.868" v="783" actId="1037"/>
          <ac:spMkLst>
            <pc:docMk/>
            <pc:sldMk cId="2256902476" sldId="275"/>
            <ac:spMk id="13" creationId="{D0E0FE0D-8D91-4E52-8A66-5B33DD8B43FB}"/>
          </ac:spMkLst>
        </pc:spChg>
        <pc:spChg chg="mod">
          <ac:chgData name="Samantha Wade" userId="1c7f460c-8dcb-4177-8449-b0f27c11a59a" providerId="ADAL" clId="{B54139EF-5B19-478F-8129-1787FEEDE72F}" dt="2019-08-21T20:31:22.868" v="783" actId="1037"/>
          <ac:spMkLst>
            <pc:docMk/>
            <pc:sldMk cId="2256902476" sldId="275"/>
            <ac:spMk id="15" creationId="{C0DFA870-EC46-4564-A3D2-C1D0A6BDCBC0}"/>
          </ac:spMkLst>
        </pc:spChg>
        <pc:spChg chg="mod">
          <ac:chgData name="Samantha Wade" userId="1c7f460c-8dcb-4177-8449-b0f27c11a59a" providerId="ADAL" clId="{B54139EF-5B19-478F-8129-1787FEEDE72F}" dt="2019-08-21T20:31:58.010" v="853" actId="20577"/>
          <ac:spMkLst>
            <pc:docMk/>
            <pc:sldMk cId="2256902476" sldId="275"/>
            <ac:spMk id="23" creationId="{56735B4C-5834-43AB-91D5-7C6D786A260B}"/>
          </ac:spMkLst>
        </pc:spChg>
        <pc:spChg chg="mod">
          <ac:chgData name="Samantha Wade" userId="1c7f460c-8dcb-4177-8449-b0f27c11a59a" providerId="ADAL" clId="{B54139EF-5B19-478F-8129-1787FEEDE72F}" dt="2019-08-21T20:32:49.759" v="910" actId="20577"/>
          <ac:spMkLst>
            <pc:docMk/>
            <pc:sldMk cId="2256902476" sldId="275"/>
            <ac:spMk id="24" creationId="{E1DEA37C-2107-4642-A162-09F6491B59D5}"/>
          </ac:spMkLst>
        </pc:spChg>
        <pc:cxnChg chg="mod">
          <ac:chgData name="Samantha Wade" userId="1c7f460c-8dcb-4177-8449-b0f27c11a59a" providerId="ADAL" clId="{B54139EF-5B19-478F-8129-1787FEEDE72F}" dt="2019-08-21T20:30:59.930" v="727" actId="1035"/>
          <ac:cxnSpMkLst>
            <pc:docMk/>
            <pc:sldMk cId="2256902476" sldId="275"/>
            <ac:cxnSpMk id="12" creationId="{C7EEBB02-EE85-40AA-A887-0B4CCCE071C9}"/>
          </ac:cxnSpMkLst>
        </pc:cxnChg>
      </pc:sldChg>
      <pc:sldChg chg="addSp modSp">
        <pc:chgData name="Samantha Wade" userId="1c7f460c-8dcb-4177-8449-b0f27c11a59a" providerId="ADAL" clId="{B54139EF-5B19-478F-8129-1787FEEDE72F}" dt="2019-08-21T21:00:17.118" v="1481" actId="20577"/>
        <pc:sldMkLst>
          <pc:docMk/>
          <pc:sldMk cId="1258436961" sldId="276"/>
        </pc:sldMkLst>
        <pc:spChg chg="mod">
          <ac:chgData name="Samantha Wade" userId="1c7f460c-8dcb-4177-8449-b0f27c11a59a" providerId="ADAL" clId="{B54139EF-5B19-478F-8129-1787FEEDE72F}" dt="2019-08-21T20:48:01.490" v="1377" actId="947"/>
          <ac:spMkLst>
            <pc:docMk/>
            <pc:sldMk cId="1258436961" sldId="276"/>
            <ac:spMk id="9" creationId="{275572B1-1E32-4D25-8B29-3F32615D1FC4}"/>
          </ac:spMkLst>
        </pc:spChg>
        <pc:spChg chg="mod">
          <ac:chgData name="Samantha Wade" userId="1c7f460c-8dcb-4177-8449-b0f27c11a59a" providerId="ADAL" clId="{B54139EF-5B19-478F-8129-1787FEEDE72F}" dt="2019-08-21T21:00:17.118" v="1481" actId="20577"/>
          <ac:spMkLst>
            <pc:docMk/>
            <pc:sldMk cId="1258436961" sldId="276"/>
            <ac:spMk id="15" creationId="{B2476A7E-228E-482B-9DF3-EB1EB600DE19}"/>
          </ac:spMkLst>
        </pc:spChg>
        <pc:spChg chg="mod">
          <ac:chgData name="Samantha Wade" userId="1c7f460c-8dcb-4177-8449-b0f27c11a59a" providerId="ADAL" clId="{B54139EF-5B19-478F-8129-1787FEEDE72F}" dt="2019-08-21T20:49:41.851" v="1464" actId="20577"/>
          <ac:spMkLst>
            <pc:docMk/>
            <pc:sldMk cId="1258436961" sldId="276"/>
            <ac:spMk id="17" creationId="{4EF9E6D3-6681-4F62-872F-C11F1C14A289}"/>
          </ac:spMkLst>
        </pc:spChg>
        <pc:spChg chg="mod">
          <ac:chgData name="Samantha Wade" userId="1c7f460c-8dcb-4177-8449-b0f27c11a59a" providerId="ADAL" clId="{B54139EF-5B19-478F-8129-1787FEEDE72F}" dt="2019-08-21T19:49:11.157" v="109" actId="1582"/>
          <ac:spMkLst>
            <pc:docMk/>
            <pc:sldMk cId="1258436961" sldId="276"/>
            <ac:spMk id="23" creationId="{826052AE-649F-4FC2-B92C-AD8D046E466C}"/>
          </ac:spMkLst>
        </pc:spChg>
        <pc:spChg chg="add mod">
          <ac:chgData name="Samantha Wade" userId="1c7f460c-8dcb-4177-8449-b0f27c11a59a" providerId="ADAL" clId="{B54139EF-5B19-478F-8129-1787FEEDE72F}" dt="2019-08-21T19:49:26.752" v="111" actId="1582"/>
          <ac:spMkLst>
            <pc:docMk/>
            <pc:sldMk cId="1258436961" sldId="276"/>
            <ac:spMk id="24" creationId="{21E2B356-869A-4D7B-8772-4C41A94C65A8}"/>
          </ac:spMkLst>
        </pc:spChg>
      </pc:sldChg>
      <pc:sldChg chg="addSp modSp">
        <pc:chgData name="Samantha Wade" userId="1c7f460c-8dcb-4177-8449-b0f27c11a59a" providerId="ADAL" clId="{B54139EF-5B19-478F-8129-1787FEEDE72F}" dt="2019-08-21T20:45:25.322" v="1368" actId="207"/>
        <pc:sldMkLst>
          <pc:docMk/>
          <pc:sldMk cId="4032461675" sldId="278"/>
        </pc:sldMkLst>
        <pc:spChg chg="mod">
          <ac:chgData name="Samantha Wade" userId="1c7f460c-8dcb-4177-8449-b0f27c11a59a" providerId="ADAL" clId="{B54139EF-5B19-478F-8129-1787FEEDE72F}" dt="2019-08-21T20:43:22.814" v="1130" actId="20577"/>
          <ac:spMkLst>
            <pc:docMk/>
            <pc:sldMk cId="4032461675" sldId="278"/>
            <ac:spMk id="2" creationId="{F1D44413-91E2-42BD-AB76-31CA5266592E}"/>
          </ac:spMkLst>
        </pc:spChg>
        <pc:spChg chg="add mod">
          <ac:chgData name="Samantha Wade" userId="1c7f460c-8dcb-4177-8449-b0f27c11a59a" providerId="ADAL" clId="{B54139EF-5B19-478F-8129-1787FEEDE72F}" dt="2019-08-21T20:45:25.322" v="1368" actId="207"/>
          <ac:spMkLst>
            <pc:docMk/>
            <pc:sldMk cId="4032461675" sldId="278"/>
            <ac:spMk id="31" creationId="{DBAE2C35-E2E2-44FE-955A-25F75841B0A5}"/>
          </ac:spMkLst>
        </pc:spChg>
      </pc:sldChg>
      <pc:sldChg chg="modSp">
        <pc:chgData name="Samantha Wade" userId="1c7f460c-8dcb-4177-8449-b0f27c11a59a" providerId="ADAL" clId="{B54139EF-5B19-478F-8129-1787FEEDE72F}" dt="2019-08-21T21:01:15.230" v="1588" actId="1035"/>
        <pc:sldMkLst>
          <pc:docMk/>
          <pc:sldMk cId="1650628200" sldId="280"/>
        </pc:sldMkLst>
        <pc:spChg chg="mod">
          <ac:chgData name="Samantha Wade" userId="1c7f460c-8dcb-4177-8449-b0f27c11a59a" providerId="ADAL" clId="{B54139EF-5B19-478F-8129-1787FEEDE72F}" dt="2019-08-21T21:01:15.230" v="1588" actId="1035"/>
          <ac:spMkLst>
            <pc:docMk/>
            <pc:sldMk cId="1650628200" sldId="280"/>
            <ac:spMk id="5" creationId="{AFCBE794-6A6E-4A4A-AF64-E8B17F28B126}"/>
          </ac:spMkLst>
        </pc:spChg>
      </pc:sldChg>
      <pc:sldChg chg="modSp">
        <pc:chgData name="Samantha Wade" userId="1c7f460c-8dcb-4177-8449-b0f27c11a59a" providerId="ADAL" clId="{B54139EF-5B19-478F-8129-1787FEEDE72F}" dt="2019-08-21T20:43:40.502" v="1145" actId="1036"/>
        <pc:sldMkLst>
          <pc:docMk/>
          <pc:sldMk cId="832754795" sldId="281"/>
        </pc:sldMkLst>
        <pc:spChg chg="mod">
          <ac:chgData name="Samantha Wade" userId="1c7f460c-8dcb-4177-8449-b0f27c11a59a" providerId="ADAL" clId="{B54139EF-5B19-478F-8129-1787FEEDE72F}" dt="2019-08-21T20:43:40.502" v="1145" actId="1036"/>
          <ac:spMkLst>
            <pc:docMk/>
            <pc:sldMk cId="832754795" sldId="281"/>
            <ac:spMk id="6" creationId="{24E0FA58-9D41-4415-A97E-A0388E4D9950}"/>
          </ac:spMkLst>
        </pc:spChg>
        <pc:spChg chg="mod">
          <ac:chgData name="Samantha Wade" userId="1c7f460c-8dcb-4177-8449-b0f27c11a59a" providerId="ADAL" clId="{B54139EF-5B19-478F-8129-1787FEEDE72F}" dt="2019-08-21T20:42:55.018" v="1126" actId="20577"/>
          <ac:spMkLst>
            <pc:docMk/>
            <pc:sldMk cId="832754795" sldId="281"/>
            <ac:spMk id="9" creationId="{E67B8FF5-B59D-482E-8EF5-9BC757751540}"/>
          </ac:spMkLst>
        </pc:spChg>
        <pc:spChg chg="mod">
          <ac:chgData name="Samantha Wade" userId="1c7f460c-8dcb-4177-8449-b0f27c11a59a" providerId="ADAL" clId="{B54139EF-5B19-478F-8129-1787FEEDE72F}" dt="2019-08-21T20:43:34.571" v="1134" actId="20577"/>
          <ac:spMkLst>
            <pc:docMk/>
            <pc:sldMk cId="832754795" sldId="281"/>
            <ac:spMk id="10" creationId="{142C668E-C81E-42B7-B5ED-CC18B101B2B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52963333894661"/>
          <c:y val="0.20540475222726323"/>
          <c:w val="0.47723032199168647"/>
          <c:h val="0.591506409904318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78DD-4C96-9858-9184EE9160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8DD-4C96-9858-9184EE9160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8DD-4C96-9858-9184EE9160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8DD-4C96-9858-9184EE916000}"/>
              </c:ext>
            </c:extLst>
          </c:dPt>
          <c:dLbls>
            <c:dLbl>
              <c:idx val="0"/>
              <c:layout>
                <c:manualLayout>
                  <c:x val="-2.251194285157185E-3"/>
                  <c:y val="-2.23220661093473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DD-4C96-9858-9184EE916000}"/>
                </c:ext>
              </c:extLst>
            </c:dLbl>
            <c:dLbl>
              <c:idx val="1"/>
              <c:layout>
                <c:manualLayout>
                  <c:x val="-8.6670802719159085E-2"/>
                  <c:y val="0.316694532631740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453021829494192"/>
                      <c:h val="0.13655523942393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8DD-4C96-9858-9184EE91600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78DD-4C96-9858-9184EE91600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8DD-4C96-9858-9184EE91600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No agile teams</c:v>
                </c:pt>
                <c:pt idx="1">
                  <c:v>Less than 1/2 teams are agile</c:v>
                </c:pt>
                <c:pt idx="2">
                  <c:v>More than 1/2 teams are agile</c:v>
                </c:pt>
                <c:pt idx="3">
                  <c:v>All teams are agile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48</c:v>
                </c:pt>
                <c:pt idx="2">
                  <c:v>26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1E-4CF2-B4BB-960F0B2D8AF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5750E2-2DCB-462D-AF57-4AAE4D89CB44}" type="doc">
      <dgm:prSet loTypeId="urn:microsoft.com/office/officeart/2005/8/layout/lProcess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CDD7515-53A1-41BE-A001-FFB894AE94A6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2400" b="1" dirty="0">
              <a:solidFill>
                <a:schemeClr val="accent3">
                  <a:lumMod val="50000"/>
                </a:schemeClr>
              </a:solidFill>
            </a:rPr>
            <a:t>Collection of Research and Articles</a:t>
          </a:r>
        </a:p>
      </dgm:t>
    </dgm:pt>
    <dgm:pt modelId="{74969B08-CDAB-4658-BBD5-AD2C97E8CB63}" type="parTrans" cxnId="{16D3336E-2A56-429D-99B4-ACEC0B546EB8}">
      <dgm:prSet/>
      <dgm:spPr/>
      <dgm:t>
        <a:bodyPr/>
        <a:lstStyle/>
        <a:p>
          <a:endParaRPr lang="en-US"/>
        </a:p>
      </dgm:t>
    </dgm:pt>
    <dgm:pt modelId="{E57C7425-AAC3-45F2-BC9D-5169D3C3E07D}" type="sibTrans" cxnId="{16D3336E-2A56-429D-99B4-ACEC0B546EB8}">
      <dgm:prSet/>
      <dgm:spPr/>
      <dgm:t>
        <a:bodyPr/>
        <a:lstStyle/>
        <a:p>
          <a:endParaRPr lang="en-US"/>
        </a:p>
      </dgm:t>
    </dgm:pt>
    <dgm:pt modelId="{DA9FBD29-D836-40A3-A6E4-D5571EF42EDF}">
      <dgm:prSet phldrT="[Text]" custT="1"/>
      <dgm:spPr>
        <a:solidFill>
          <a:schemeClr val="accent1"/>
        </a:solidFill>
      </dgm:spPr>
      <dgm:t>
        <a:bodyPr/>
        <a:lstStyle/>
        <a:p>
          <a:pPr marL="60325" indent="0"/>
          <a:r>
            <a:rPr lang="en-US" sz="1800" dirty="0"/>
            <a:t>Brief Citations on slides</a:t>
          </a:r>
        </a:p>
      </dgm:t>
    </dgm:pt>
    <dgm:pt modelId="{1FF576F8-9A58-41B2-84A2-43A7843850B4}" type="parTrans" cxnId="{1C65A455-7973-4D00-911A-9EB2CBA25809}">
      <dgm:prSet/>
      <dgm:spPr/>
      <dgm:t>
        <a:bodyPr/>
        <a:lstStyle/>
        <a:p>
          <a:endParaRPr lang="en-US"/>
        </a:p>
      </dgm:t>
    </dgm:pt>
    <dgm:pt modelId="{4F3C196A-6A32-4A93-B0CC-F04F9F2C472E}" type="sibTrans" cxnId="{1C65A455-7973-4D00-911A-9EB2CBA25809}">
      <dgm:prSet/>
      <dgm:spPr/>
      <dgm:t>
        <a:bodyPr/>
        <a:lstStyle/>
        <a:p>
          <a:endParaRPr lang="en-US"/>
        </a:p>
      </dgm:t>
    </dgm:pt>
    <dgm:pt modelId="{8177F677-51E3-4617-870E-DE7535C16F23}">
      <dgm:prSet phldrT="[Text]" custT="1"/>
      <dgm:spPr>
        <a:solidFill>
          <a:schemeClr val="accent1"/>
        </a:solidFill>
      </dgm:spPr>
      <dgm:t>
        <a:bodyPr/>
        <a:lstStyle/>
        <a:p>
          <a:pPr marL="60325" indent="0"/>
          <a:r>
            <a:rPr lang="en-US" sz="1800" dirty="0"/>
            <a:t>Citation Details on final slide</a:t>
          </a:r>
        </a:p>
      </dgm:t>
    </dgm:pt>
    <dgm:pt modelId="{F9392450-A03A-434E-A506-D6D35116EB8A}" type="parTrans" cxnId="{102B2EC3-039D-44CB-8882-36EB3D9B063D}">
      <dgm:prSet/>
      <dgm:spPr/>
      <dgm:t>
        <a:bodyPr/>
        <a:lstStyle/>
        <a:p>
          <a:endParaRPr lang="en-US"/>
        </a:p>
      </dgm:t>
    </dgm:pt>
    <dgm:pt modelId="{1C015EDB-8981-4BD6-9BB1-4BD49A35BF6F}" type="sibTrans" cxnId="{102B2EC3-039D-44CB-8882-36EB3D9B063D}">
      <dgm:prSet/>
      <dgm:spPr/>
      <dgm:t>
        <a:bodyPr/>
        <a:lstStyle/>
        <a:p>
          <a:endParaRPr lang="en-US"/>
        </a:p>
      </dgm:t>
    </dgm:pt>
    <dgm:pt modelId="{42557CA4-EFDC-4EA2-9F7D-E584118F6306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buNone/>
          </a:pPr>
          <a:r>
            <a:rPr lang="en-US" sz="2400" b="1" dirty="0">
              <a:solidFill>
                <a:schemeClr val="accent3">
                  <a:lumMod val="50000"/>
                </a:schemeClr>
              </a:solidFill>
            </a:rPr>
            <a:t>Many Forms of “Hybrid”</a:t>
          </a:r>
        </a:p>
      </dgm:t>
    </dgm:pt>
    <dgm:pt modelId="{FAE08D82-2D2D-4844-9758-E98954DE672A}" type="parTrans" cxnId="{5A125174-ACDC-4518-847D-C08D3DE22257}">
      <dgm:prSet/>
      <dgm:spPr/>
      <dgm:t>
        <a:bodyPr/>
        <a:lstStyle/>
        <a:p>
          <a:endParaRPr lang="en-US"/>
        </a:p>
      </dgm:t>
    </dgm:pt>
    <dgm:pt modelId="{1ED5D369-F373-4FDB-A0ED-BDB4D6190BBA}" type="sibTrans" cxnId="{5A125174-ACDC-4518-847D-C08D3DE22257}">
      <dgm:prSet/>
      <dgm:spPr/>
      <dgm:t>
        <a:bodyPr/>
        <a:lstStyle/>
        <a:p>
          <a:endParaRPr lang="en-US"/>
        </a:p>
      </dgm:t>
    </dgm:pt>
    <dgm:pt modelId="{5A6FFA68-29C6-48B5-9244-448E49E6804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/>
            <a:t>My experiences are of Agile Teams incorporated into Waterfall Program</a:t>
          </a:r>
        </a:p>
      </dgm:t>
    </dgm:pt>
    <dgm:pt modelId="{982FBC22-14D2-4F91-9F12-E657197500C3}" type="parTrans" cxnId="{2338985C-B797-48A5-A7C0-113D9B48BB1E}">
      <dgm:prSet/>
      <dgm:spPr/>
      <dgm:t>
        <a:bodyPr/>
        <a:lstStyle/>
        <a:p>
          <a:endParaRPr lang="en-US"/>
        </a:p>
      </dgm:t>
    </dgm:pt>
    <dgm:pt modelId="{DB0B13DC-4B99-4CC9-908C-00197E3D6F18}" type="sibTrans" cxnId="{2338985C-B797-48A5-A7C0-113D9B48BB1E}">
      <dgm:prSet/>
      <dgm:spPr/>
      <dgm:t>
        <a:bodyPr/>
        <a:lstStyle/>
        <a:p>
          <a:endParaRPr lang="en-US"/>
        </a:p>
      </dgm:t>
    </dgm:pt>
    <dgm:pt modelId="{B2DEBCBF-B2F6-4CC0-8088-0814045F894A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2400" b="1" dirty="0">
              <a:solidFill>
                <a:schemeClr val="accent3">
                  <a:lumMod val="50000"/>
                </a:schemeClr>
              </a:solidFill>
            </a:rPr>
            <a:t>One Project Manager’s Opinion</a:t>
          </a:r>
        </a:p>
      </dgm:t>
    </dgm:pt>
    <dgm:pt modelId="{D116D8A1-FD3B-4997-9188-F9BEE15DA8E5}" type="parTrans" cxnId="{47D53198-F104-4FDF-AEA9-C3EC591952A5}">
      <dgm:prSet/>
      <dgm:spPr/>
      <dgm:t>
        <a:bodyPr/>
        <a:lstStyle/>
        <a:p>
          <a:endParaRPr lang="en-US"/>
        </a:p>
      </dgm:t>
    </dgm:pt>
    <dgm:pt modelId="{6F02B3D1-56FF-4449-A74D-52449480AD42}" type="sibTrans" cxnId="{47D53198-F104-4FDF-AEA9-C3EC591952A5}">
      <dgm:prSet/>
      <dgm:spPr/>
      <dgm:t>
        <a:bodyPr/>
        <a:lstStyle/>
        <a:p>
          <a:endParaRPr lang="en-US"/>
        </a:p>
      </dgm:t>
    </dgm:pt>
    <dgm:pt modelId="{9EC566D3-0F7E-4D69-89EB-6AE1EF3DCA24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800" dirty="0"/>
            <a:t>Sharing what I have seen work</a:t>
          </a:r>
        </a:p>
      </dgm:t>
    </dgm:pt>
    <dgm:pt modelId="{11C6C820-5D79-4382-B4F3-BF2D5C6C86BC}" type="parTrans" cxnId="{4689B48D-D327-4CBA-9B3F-E2514B40B0F7}">
      <dgm:prSet/>
      <dgm:spPr/>
      <dgm:t>
        <a:bodyPr/>
        <a:lstStyle/>
        <a:p>
          <a:endParaRPr lang="en-US"/>
        </a:p>
      </dgm:t>
    </dgm:pt>
    <dgm:pt modelId="{EC32E3B4-B6D7-46C7-8D1F-D860CE8E1743}" type="sibTrans" cxnId="{4689B48D-D327-4CBA-9B3F-E2514B40B0F7}">
      <dgm:prSet/>
      <dgm:spPr/>
      <dgm:t>
        <a:bodyPr/>
        <a:lstStyle/>
        <a:p>
          <a:endParaRPr lang="en-US"/>
        </a:p>
      </dgm:t>
    </dgm:pt>
    <dgm:pt modelId="{6D8BB6FB-2941-4CDA-B777-6C8A5F8AABF9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800" dirty="0"/>
            <a:t>Leveraging research and experience</a:t>
          </a:r>
        </a:p>
      </dgm:t>
    </dgm:pt>
    <dgm:pt modelId="{10ED69A9-92A0-4FDF-B28C-F92D214D6B5F}" type="parTrans" cxnId="{253DD0B5-C8E1-46BD-B25C-3448938B7ECB}">
      <dgm:prSet/>
      <dgm:spPr/>
      <dgm:t>
        <a:bodyPr/>
        <a:lstStyle/>
        <a:p>
          <a:endParaRPr lang="en-US"/>
        </a:p>
      </dgm:t>
    </dgm:pt>
    <dgm:pt modelId="{3C9B40FF-BF57-4F57-8AED-4CCF19883B8C}" type="sibTrans" cxnId="{253DD0B5-C8E1-46BD-B25C-3448938B7ECB}">
      <dgm:prSet/>
      <dgm:spPr/>
      <dgm:t>
        <a:bodyPr/>
        <a:lstStyle/>
        <a:p>
          <a:endParaRPr lang="en-US"/>
        </a:p>
      </dgm:t>
    </dgm:pt>
    <dgm:pt modelId="{9B3C1C46-9FCB-49BD-A0D7-4C8473884BC2}" type="pres">
      <dgm:prSet presAssocID="{BB5750E2-2DCB-462D-AF57-4AAE4D89CB44}" presName="theList" presStyleCnt="0">
        <dgm:presLayoutVars>
          <dgm:dir/>
          <dgm:animLvl val="lvl"/>
          <dgm:resizeHandles val="exact"/>
        </dgm:presLayoutVars>
      </dgm:prSet>
      <dgm:spPr/>
    </dgm:pt>
    <dgm:pt modelId="{7EB0E52F-86BA-46E3-9C0F-84F3B673E3CD}" type="pres">
      <dgm:prSet presAssocID="{1CDD7515-53A1-41BE-A001-FFB894AE94A6}" presName="compNode" presStyleCnt="0"/>
      <dgm:spPr/>
    </dgm:pt>
    <dgm:pt modelId="{79F6DFA4-683E-470D-B542-7ECED2E0DA77}" type="pres">
      <dgm:prSet presAssocID="{1CDD7515-53A1-41BE-A001-FFB894AE94A6}" presName="aNode" presStyleLbl="bgShp" presStyleIdx="0" presStyleCnt="3"/>
      <dgm:spPr/>
    </dgm:pt>
    <dgm:pt modelId="{AE36D938-076D-4D0F-84BF-034FEEF51C26}" type="pres">
      <dgm:prSet presAssocID="{1CDD7515-53A1-41BE-A001-FFB894AE94A6}" presName="textNode" presStyleLbl="bgShp" presStyleIdx="0" presStyleCnt="3"/>
      <dgm:spPr/>
    </dgm:pt>
    <dgm:pt modelId="{AED2282A-399E-4909-96D8-20FA8B87C9DA}" type="pres">
      <dgm:prSet presAssocID="{1CDD7515-53A1-41BE-A001-FFB894AE94A6}" presName="compChildNode" presStyleCnt="0"/>
      <dgm:spPr/>
    </dgm:pt>
    <dgm:pt modelId="{A0845489-CDF6-4BD5-BC7E-0F421AF5E679}" type="pres">
      <dgm:prSet presAssocID="{1CDD7515-53A1-41BE-A001-FFB894AE94A6}" presName="theInnerList" presStyleCnt="0"/>
      <dgm:spPr/>
    </dgm:pt>
    <dgm:pt modelId="{08D74351-4297-4A57-BFB8-5723484EBAF1}" type="pres">
      <dgm:prSet presAssocID="{DA9FBD29-D836-40A3-A6E4-D5571EF42EDF}" presName="childNode" presStyleLbl="node1" presStyleIdx="0" presStyleCnt="5">
        <dgm:presLayoutVars>
          <dgm:bulletEnabled val="1"/>
        </dgm:presLayoutVars>
      </dgm:prSet>
      <dgm:spPr/>
    </dgm:pt>
    <dgm:pt modelId="{02B96BE8-21B3-439C-91FD-8E9EDC37E28F}" type="pres">
      <dgm:prSet presAssocID="{DA9FBD29-D836-40A3-A6E4-D5571EF42EDF}" presName="aSpace2" presStyleCnt="0"/>
      <dgm:spPr/>
    </dgm:pt>
    <dgm:pt modelId="{D6BF63C1-9974-434B-A637-34E35E9E73C7}" type="pres">
      <dgm:prSet presAssocID="{8177F677-51E3-4617-870E-DE7535C16F23}" presName="childNode" presStyleLbl="node1" presStyleIdx="1" presStyleCnt="5">
        <dgm:presLayoutVars>
          <dgm:bulletEnabled val="1"/>
        </dgm:presLayoutVars>
      </dgm:prSet>
      <dgm:spPr/>
    </dgm:pt>
    <dgm:pt modelId="{C9C3EEAF-09FD-4B01-BCD3-13C007DE10A4}" type="pres">
      <dgm:prSet presAssocID="{1CDD7515-53A1-41BE-A001-FFB894AE94A6}" presName="aSpace" presStyleCnt="0"/>
      <dgm:spPr/>
    </dgm:pt>
    <dgm:pt modelId="{BEF9117A-6BD6-4930-9616-312175EE3990}" type="pres">
      <dgm:prSet presAssocID="{42557CA4-EFDC-4EA2-9F7D-E584118F6306}" presName="compNode" presStyleCnt="0"/>
      <dgm:spPr/>
    </dgm:pt>
    <dgm:pt modelId="{3DDD89A7-AF26-4779-A9AD-87C540E75B06}" type="pres">
      <dgm:prSet presAssocID="{42557CA4-EFDC-4EA2-9F7D-E584118F6306}" presName="aNode" presStyleLbl="bgShp" presStyleIdx="1" presStyleCnt="3"/>
      <dgm:spPr/>
    </dgm:pt>
    <dgm:pt modelId="{37194B36-441C-4FEC-80EC-1538346D4D8D}" type="pres">
      <dgm:prSet presAssocID="{42557CA4-EFDC-4EA2-9F7D-E584118F6306}" presName="textNode" presStyleLbl="bgShp" presStyleIdx="1" presStyleCnt="3"/>
      <dgm:spPr/>
    </dgm:pt>
    <dgm:pt modelId="{B70C56E5-A6D5-4098-AFE6-DC1D559E0B59}" type="pres">
      <dgm:prSet presAssocID="{42557CA4-EFDC-4EA2-9F7D-E584118F6306}" presName="compChildNode" presStyleCnt="0"/>
      <dgm:spPr/>
    </dgm:pt>
    <dgm:pt modelId="{B6EA8360-B098-492F-BF48-D44517217C92}" type="pres">
      <dgm:prSet presAssocID="{42557CA4-EFDC-4EA2-9F7D-E584118F6306}" presName="theInnerList" presStyleCnt="0"/>
      <dgm:spPr/>
    </dgm:pt>
    <dgm:pt modelId="{A3577558-89C9-48BF-AB19-262A78FCA349}" type="pres">
      <dgm:prSet presAssocID="{5A6FFA68-29C6-48B5-9244-448E49E6804A}" presName="childNode" presStyleLbl="node1" presStyleIdx="2" presStyleCnt="5">
        <dgm:presLayoutVars>
          <dgm:bulletEnabled val="1"/>
        </dgm:presLayoutVars>
      </dgm:prSet>
      <dgm:spPr/>
    </dgm:pt>
    <dgm:pt modelId="{8982AEAE-BAC6-4EFB-BE1C-110E4321B353}" type="pres">
      <dgm:prSet presAssocID="{42557CA4-EFDC-4EA2-9F7D-E584118F6306}" presName="aSpace" presStyleCnt="0"/>
      <dgm:spPr/>
    </dgm:pt>
    <dgm:pt modelId="{D67176FE-9165-4AD0-8A65-679F9C06040F}" type="pres">
      <dgm:prSet presAssocID="{B2DEBCBF-B2F6-4CC0-8088-0814045F894A}" presName="compNode" presStyleCnt="0"/>
      <dgm:spPr/>
    </dgm:pt>
    <dgm:pt modelId="{5A1358F0-AEDB-4E70-A70F-E45C80786D86}" type="pres">
      <dgm:prSet presAssocID="{B2DEBCBF-B2F6-4CC0-8088-0814045F894A}" presName="aNode" presStyleLbl="bgShp" presStyleIdx="2" presStyleCnt="3"/>
      <dgm:spPr/>
    </dgm:pt>
    <dgm:pt modelId="{555BB9BF-42E0-4AB7-BDBA-B262CE6D71D1}" type="pres">
      <dgm:prSet presAssocID="{B2DEBCBF-B2F6-4CC0-8088-0814045F894A}" presName="textNode" presStyleLbl="bgShp" presStyleIdx="2" presStyleCnt="3"/>
      <dgm:spPr/>
    </dgm:pt>
    <dgm:pt modelId="{8293042D-7F86-46B8-BCCD-616818D26AE6}" type="pres">
      <dgm:prSet presAssocID="{B2DEBCBF-B2F6-4CC0-8088-0814045F894A}" presName="compChildNode" presStyleCnt="0"/>
      <dgm:spPr/>
    </dgm:pt>
    <dgm:pt modelId="{A707782D-5105-4CD8-8AE1-3A3E67CA6222}" type="pres">
      <dgm:prSet presAssocID="{B2DEBCBF-B2F6-4CC0-8088-0814045F894A}" presName="theInnerList" presStyleCnt="0"/>
      <dgm:spPr/>
    </dgm:pt>
    <dgm:pt modelId="{DB72E891-D845-4894-A750-DDA0C63F0DB5}" type="pres">
      <dgm:prSet presAssocID="{9EC566D3-0F7E-4D69-89EB-6AE1EF3DCA24}" presName="childNode" presStyleLbl="node1" presStyleIdx="3" presStyleCnt="5">
        <dgm:presLayoutVars>
          <dgm:bulletEnabled val="1"/>
        </dgm:presLayoutVars>
      </dgm:prSet>
      <dgm:spPr/>
    </dgm:pt>
    <dgm:pt modelId="{509D68A3-80C0-41F8-B0B5-6BB71C89AA40}" type="pres">
      <dgm:prSet presAssocID="{9EC566D3-0F7E-4D69-89EB-6AE1EF3DCA24}" presName="aSpace2" presStyleCnt="0"/>
      <dgm:spPr/>
    </dgm:pt>
    <dgm:pt modelId="{4513B922-3209-43B3-BF23-931A6FF7400F}" type="pres">
      <dgm:prSet presAssocID="{6D8BB6FB-2941-4CDA-B777-6C8A5F8AABF9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026A4601-893D-402D-BD2E-2090D90A376D}" type="presOf" srcId="{42557CA4-EFDC-4EA2-9F7D-E584118F6306}" destId="{3DDD89A7-AF26-4779-A9AD-87C540E75B06}" srcOrd="0" destOrd="0" presId="urn:microsoft.com/office/officeart/2005/8/layout/lProcess2"/>
    <dgm:cxn modelId="{BBCA9410-852B-4E45-A3C4-8CC6728D7360}" type="presOf" srcId="{42557CA4-EFDC-4EA2-9F7D-E584118F6306}" destId="{37194B36-441C-4FEC-80EC-1538346D4D8D}" srcOrd="1" destOrd="0" presId="urn:microsoft.com/office/officeart/2005/8/layout/lProcess2"/>
    <dgm:cxn modelId="{7A694830-9AEF-4513-899B-AD0A02F456DA}" type="presOf" srcId="{BB5750E2-2DCB-462D-AF57-4AAE4D89CB44}" destId="{9B3C1C46-9FCB-49BD-A0D7-4C8473884BC2}" srcOrd="0" destOrd="0" presId="urn:microsoft.com/office/officeart/2005/8/layout/lProcess2"/>
    <dgm:cxn modelId="{6356EA3A-9957-4B6C-B3CD-11126CBE981B}" type="presOf" srcId="{B2DEBCBF-B2F6-4CC0-8088-0814045F894A}" destId="{5A1358F0-AEDB-4E70-A70F-E45C80786D86}" srcOrd="0" destOrd="0" presId="urn:microsoft.com/office/officeart/2005/8/layout/lProcess2"/>
    <dgm:cxn modelId="{2338985C-B797-48A5-A7C0-113D9B48BB1E}" srcId="{42557CA4-EFDC-4EA2-9F7D-E584118F6306}" destId="{5A6FFA68-29C6-48B5-9244-448E49E6804A}" srcOrd="0" destOrd="0" parTransId="{982FBC22-14D2-4F91-9F12-E657197500C3}" sibTransId="{DB0B13DC-4B99-4CC9-908C-00197E3D6F18}"/>
    <dgm:cxn modelId="{F813EE61-EBCB-4526-9B35-3F045CCFF173}" type="presOf" srcId="{9EC566D3-0F7E-4D69-89EB-6AE1EF3DCA24}" destId="{DB72E891-D845-4894-A750-DDA0C63F0DB5}" srcOrd="0" destOrd="0" presId="urn:microsoft.com/office/officeart/2005/8/layout/lProcess2"/>
    <dgm:cxn modelId="{16D3336E-2A56-429D-99B4-ACEC0B546EB8}" srcId="{BB5750E2-2DCB-462D-AF57-4AAE4D89CB44}" destId="{1CDD7515-53A1-41BE-A001-FFB894AE94A6}" srcOrd="0" destOrd="0" parTransId="{74969B08-CDAB-4658-BBD5-AD2C97E8CB63}" sibTransId="{E57C7425-AAC3-45F2-BC9D-5169D3C3E07D}"/>
    <dgm:cxn modelId="{5A125174-ACDC-4518-847D-C08D3DE22257}" srcId="{BB5750E2-2DCB-462D-AF57-4AAE4D89CB44}" destId="{42557CA4-EFDC-4EA2-9F7D-E584118F6306}" srcOrd="1" destOrd="0" parTransId="{FAE08D82-2D2D-4844-9758-E98954DE672A}" sibTransId="{1ED5D369-F373-4FDB-A0ED-BDB4D6190BBA}"/>
    <dgm:cxn modelId="{1C65A455-7973-4D00-911A-9EB2CBA25809}" srcId="{1CDD7515-53A1-41BE-A001-FFB894AE94A6}" destId="{DA9FBD29-D836-40A3-A6E4-D5571EF42EDF}" srcOrd="0" destOrd="0" parTransId="{1FF576F8-9A58-41B2-84A2-43A7843850B4}" sibTransId="{4F3C196A-6A32-4A93-B0CC-F04F9F2C472E}"/>
    <dgm:cxn modelId="{B8543480-8740-490E-B1FB-BF95DB33531C}" type="presOf" srcId="{5A6FFA68-29C6-48B5-9244-448E49E6804A}" destId="{A3577558-89C9-48BF-AB19-262A78FCA349}" srcOrd="0" destOrd="0" presId="urn:microsoft.com/office/officeart/2005/8/layout/lProcess2"/>
    <dgm:cxn modelId="{4689B48D-D327-4CBA-9B3F-E2514B40B0F7}" srcId="{B2DEBCBF-B2F6-4CC0-8088-0814045F894A}" destId="{9EC566D3-0F7E-4D69-89EB-6AE1EF3DCA24}" srcOrd="0" destOrd="0" parTransId="{11C6C820-5D79-4382-B4F3-BF2D5C6C86BC}" sibTransId="{EC32E3B4-B6D7-46C7-8D1F-D860CE8E1743}"/>
    <dgm:cxn modelId="{BD73CB8F-21FB-49DF-B173-C708B64BAD6B}" type="presOf" srcId="{1CDD7515-53A1-41BE-A001-FFB894AE94A6}" destId="{79F6DFA4-683E-470D-B542-7ECED2E0DA77}" srcOrd="0" destOrd="0" presId="urn:microsoft.com/office/officeart/2005/8/layout/lProcess2"/>
    <dgm:cxn modelId="{47D53198-F104-4FDF-AEA9-C3EC591952A5}" srcId="{BB5750E2-2DCB-462D-AF57-4AAE4D89CB44}" destId="{B2DEBCBF-B2F6-4CC0-8088-0814045F894A}" srcOrd="2" destOrd="0" parTransId="{D116D8A1-FD3B-4997-9188-F9BEE15DA8E5}" sibTransId="{6F02B3D1-56FF-4449-A74D-52449480AD42}"/>
    <dgm:cxn modelId="{7908EA9B-D3B4-40A3-AF71-FC49E5B3AD02}" type="presOf" srcId="{6D8BB6FB-2941-4CDA-B777-6C8A5F8AABF9}" destId="{4513B922-3209-43B3-BF23-931A6FF7400F}" srcOrd="0" destOrd="0" presId="urn:microsoft.com/office/officeart/2005/8/layout/lProcess2"/>
    <dgm:cxn modelId="{B01617A8-42E3-400A-A1FB-7B94B7A36ACF}" type="presOf" srcId="{B2DEBCBF-B2F6-4CC0-8088-0814045F894A}" destId="{555BB9BF-42E0-4AB7-BDBA-B262CE6D71D1}" srcOrd="1" destOrd="0" presId="urn:microsoft.com/office/officeart/2005/8/layout/lProcess2"/>
    <dgm:cxn modelId="{253DD0B5-C8E1-46BD-B25C-3448938B7ECB}" srcId="{B2DEBCBF-B2F6-4CC0-8088-0814045F894A}" destId="{6D8BB6FB-2941-4CDA-B777-6C8A5F8AABF9}" srcOrd="1" destOrd="0" parTransId="{10ED69A9-92A0-4FDF-B28C-F92D214D6B5F}" sibTransId="{3C9B40FF-BF57-4F57-8AED-4CCF19883B8C}"/>
    <dgm:cxn modelId="{21AE32BD-9FD5-4898-8799-638FF73CC07D}" type="presOf" srcId="{8177F677-51E3-4617-870E-DE7535C16F23}" destId="{D6BF63C1-9974-434B-A637-34E35E9E73C7}" srcOrd="0" destOrd="0" presId="urn:microsoft.com/office/officeart/2005/8/layout/lProcess2"/>
    <dgm:cxn modelId="{102B2EC3-039D-44CB-8882-36EB3D9B063D}" srcId="{1CDD7515-53A1-41BE-A001-FFB894AE94A6}" destId="{8177F677-51E3-4617-870E-DE7535C16F23}" srcOrd="1" destOrd="0" parTransId="{F9392450-A03A-434E-A506-D6D35116EB8A}" sibTransId="{1C015EDB-8981-4BD6-9BB1-4BD49A35BF6F}"/>
    <dgm:cxn modelId="{F1D62BD9-7F9F-4D10-946D-32DF1756ADBF}" type="presOf" srcId="{1CDD7515-53A1-41BE-A001-FFB894AE94A6}" destId="{AE36D938-076D-4D0F-84BF-034FEEF51C26}" srcOrd="1" destOrd="0" presId="urn:microsoft.com/office/officeart/2005/8/layout/lProcess2"/>
    <dgm:cxn modelId="{154546E6-FCFE-4AFF-9FB0-FD0E55C59A05}" type="presOf" srcId="{DA9FBD29-D836-40A3-A6E4-D5571EF42EDF}" destId="{08D74351-4297-4A57-BFB8-5723484EBAF1}" srcOrd="0" destOrd="0" presId="urn:microsoft.com/office/officeart/2005/8/layout/lProcess2"/>
    <dgm:cxn modelId="{1A85FC93-17B3-47EA-A423-5AA623D97E92}" type="presParOf" srcId="{9B3C1C46-9FCB-49BD-A0D7-4C8473884BC2}" destId="{7EB0E52F-86BA-46E3-9C0F-84F3B673E3CD}" srcOrd="0" destOrd="0" presId="urn:microsoft.com/office/officeart/2005/8/layout/lProcess2"/>
    <dgm:cxn modelId="{F42573CF-FFFF-42A0-9E68-C37AD585E250}" type="presParOf" srcId="{7EB0E52F-86BA-46E3-9C0F-84F3B673E3CD}" destId="{79F6DFA4-683E-470D-B542-7ECED2E0DA77}" srcOrd="0" destOrd="0" presId="urn:microsoft.com/office/officeart/2005/8/layout/lProcess2"/>
    <dgm:cxn modelId="{9ACE2887-9DBC-4FF4-A675-6FBC5B952153}" type="presParOf" srcId="{7EB0E52F-86BA-46E3-9C0F-84F3B673E3CD}" destId="{AE36D938-076D-4D0F-84BF-034FEEF51C26}" srcOrd="1" destOrd="0" presId="urn:microsoft.com/office/officeart/2005/8/layout/lProcess2"/>
    <dgm:cxn modelId="{764DF7D6-DF73-489C-90F8-1F782C426614}" type="presParOf" srcId="{7EB0E52F-86BA-46E3-9C0F-84F3B673E3CD}" destId="{AED2282A-399E-4909-96D8-20FA8B87C9DA}" srcOrd="2" destOrd="0" presId="urn:microsoft.com/office/officeart/2005/8/layout/lProcess2"/>
    <dgm:cxn modelId="{FA05C450-EE4A-4360-80DD-885FDFE96A89}" type="presParOf" srcId="{AED2282A-399E-4909-96D8-20FA8B87C9DA}" destId="{A0845489-CDF6-4BD5-BC7E-0F421AF5E679}" srcOrd="0" destOrd="0" presId="urn:microsoft.com/office/officeart/2005/8/layout/lProcess2"/>
    <dgm:cxn modelId="{3E11F5F5-AA8C-4C04-B6A8-F7B986CDEB68}" type="presParOf" srcId="{A0845489-CDF6-4BD5-BC7E-0F421AF5E679}" destId="{08D74351-4297-4A57-BFB8-5723484EBAF1}" srcOrd="0" destOrd="0" presId="urn:microsoft.com/office/officeart/2005/8/layout/lProcess2"/>
    <dgm:cxn modelId="{CFFC42FF-B1F5-4F95-9965-AF92BE42FFD6}" type="presParOf" srcId="{A0845489-CDF6-4BD5-BC7E-0F421AF5E679}" destId="{02B96BE8-21B3-439C-91FD-8E9EDC37E28F}" srcOrd="1" destOrd="0" presId="urn:microsoft.com/office/officeart/2005/8/layout/lProcess2"/>
    <dgm:cxn modelId="{EEDEE38E-F0FB-440E-BF23-0F0C32B4407D}" type="presParOf" srcId="{A0845489-CDF6-4BD5-BC7E-0F421AF5E679}" destId="{D6BF63C1-9974-434B-A637-34E35E9E73C7}" srcOrd="2" destOrd="0" presId="urn:microsoft.com/office/officeart/2005/8/layout/lProcess2"/>
    <dgm:cxn modelId="{71FDCBD5-C997-4902-B18A-C6233CD0F029}" type="presParOf" srcId="{9B3C1C46-9FCB-49BD-A0D7-4C8473884BC2}" destId="{C9C3EEAF-09FD-4B01-BCD3-13C007DE10A4}" srcOrd="1" destOrd="0" presId="urn:microsoft.com/office/officeart/2005/8/layout/lProcess2"/>
    <dgm:cxn modelId="{2A79806C-539D-42FF-A9A8-C00EB82E0C94}" type="presParOf" srcId="{9B3C1C46-9FCB-49BD-A0D7-4C8473884BC2}" destId="{BEF9117A-6BD6-4930-9616-312175EE3990}" srcOrd="2" destOrd="0" presId="urn:microsoft.com/office/officeart/2005/8/layout/lProcess2"/>
    <dgm:cxn modelId="{7EAB72E6-AA60-4E8D-9678-64E86934C619}" type="presParOf" srcId="{BEF9117A-6BD6-4930-9616-312175EE3990}" destId="{3DDD89A7-AF26-4779-A9AD-87C540E75B06}" srcOrd="0" destOrd="0" presId="urn:microsoft.com/office/officeart/2005/8/layout/lProcess2"/>
    <dgm:cxn modelId="{36E508F2-DF90-42CD-A66B-E9127911178E}" type="presParOf" srcId="{BEF9117A-6BD6-4930-9616-312175EE3990}" destId="{37194B36-441C-4FEC-80EC-1538346D4D8D}" srcOrd="1" destOrd="0" presId="urn:microsoft.com/office/officeart/2005/8/layout/lProcess2"/>
    <dgm:cxn modelId="{D1C8F74E-A6D2-4D03-BF91-5D4D9BFDC2DA}" type="presParOf" srcId="{BEF9117A-6BD6-4930-9616-312175EE3990}" destId="{B70C56E5-A6D5-4098-AFE6-DC1D559E0B59}" srcOrd="2" destOrd="0" presId="urn:microsoft.com/office/officeart/2005/8/layout/lProcess2"/>
    <dgm:cxn modelId="{8B63D668-7868-47A1-BBA8-5C149FC9BD4F}" type="presParOf" srcId="{B70C56E5-A6D5-4098-AFE6-DC1D559E0B59}" destId="{B6EA8360-B098-492F-BF48-D44517217C92}" srcOrd="0" destOrd="0" presId="urn:microsoft.com/office/officeart/2005/8/layout/lProcess2"/>
    <dgm:cxn modelId="{DC8088CE-0745-4861-8434-97CC9AE8A429}" type="presParOf" srcId="{B6EA8360-B098-492F-BF48-D44517217C92}" destId="{A3577558-89C9-48BF-AB19-262A78FCA349}" srcOrd="0" destOrd="0" presId="urn:microsoft.com/office/officeart/2005/8/layout/lProcess2"/>
    <dgm:cxn modelId="{D533BF74-5483-444B-A952-21820DADF560}" type="presParOf" srcId="{9B3C1C46-9FCB-49BD-A0D7-4C8473884BC2}" destId="{8982AEAE-BAC6-4EFB-BE1C-110E4321B353}" srcOrd="3" destOrd="0" presId="urn:microsoft.com/office/officeart/2005/8/layout/lProcess2"/>
    <dgm:cxn modelId="{54DCB69F-ADA1-47E2-B264-AC19B01DA178}" type="presParOf" srcId="{9B3C1C46-9FCB-49BD-A0D7-4C8473884BC2}" destId="{D67176FE-9165-4AD0-8A65-679F9C06040F}" srcOrd="4" destOrd="0" presId="urn:microsoft.com/office/officeart/2005/8/layout/lProcess2"/>
    <dgm:cxn modelId="{63396DCD-D060-46B4-A242-81607DD36B6E}" type="presParOf" srcId="{D67176FE-9165-4AD0-8A65-679F9C06040F}" destId="{5A1358F0-AEDB-4E70-A70F-E45C80786D86}" srcOrd="0" destOrd="0" presId="urn:microsoft.com/office/officeart/2005/8/layout/lProcess2"/>
    <dgm:cxn modelId="{9C7D6D65-AE6A-465D-9893-055F22A15187}" type="presParOf" srcId="{D67176FE-9165-4AD0-8A65-679F9C06040F}" destId="{555BB9BF-42E0-4AB7-BDBA-B262CE6D71D1}" srcOrd="1" destOrd="0" presId="urn:microsoft.com/office/officeart/2005/8/layout/lProcess2"/>
    <dgm:cxn modelId="{A2AFD6D1-6451-4BAE-BAD8-FE499B902F62}" type="presParOf" srcId="{D67176FE-9165-4AD0-8A65-679F9C06040F}" destId="{8293042D-7F86-46B8-BCCD-616818D26AE6}" srcOrd="2" destOrd="0" presId="urn:microsoft.com/office/officeart/2005/8/layout/lProcess2"/>
    <dgm:cxn modelId="{FEE16D48-F502-4EDD-BA64-2F8C49463F09}" type="presParOf" srcId="{8293042D-7F86-46B8-BCCD-616818D26AE6}" destId="{A707782D-5105-4CD8-8AE1-3A3E67CA6222}" srcOrd="0" destOrd="0" presId="urn:microsoft.com/office/officeart/2005/8/layout/lProcess2"/>
    <dgm:cxn modelId="{D6378FC8-07A5-4FC9-A06D-F61D27241211}" type="presParOf" srcId="{A707782D-5105-4CD8-8AE1-3A3E67CA6222}" destId="{DB72E891-D845-4894-A750-DDA0C63F0DB5}" srcOrd="0" destOrd="0" presId="urn:microsoft.com/office/officeart/2005/8/layout/lProcess2"/>
    <dgm:cxn modelId="{7A05AB7C-F453-435F-B849-DD3C5436D9A9}" type="presParOf" srcId="{A707782D-5105-4CD8-8AE1-3A3E67CA6222}" destId="{509D68A3-80C0-41F8-B0B5-6BB71C89AA40}" srcOrd="1" destOrd="0" presId="urn:microsoft.com/office/officeart/2005/8/layout/lProcess2"/>
    <dgm:cxn modelId="{39CC7352-40B0-4CF6-8650-FF3747A66D10}" type="presParOf" srcId="{A707782D-5105-4CD8-8AE1-3A3E67CA6222}" destId="{4513B922-3209-43B3-BF23-931A6FF7400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2936C9-5B73-45FE-A5CE-E2FBECBDB07E}" type="doc">
      <dgm:prSet loTypeId="urn:microsoft.com/office/officeart/2005/8/layout/radial6" loCatId="cycle" qsTypeId="urn:microsoft.com/office/officeart/2005/8/quickstyle/simple1" qsCatId="simple" csTypeId="urn:microsoft.com/office/officeart/2005/8/colors/accent2_3" csCatId="accent2" phldr="1"/>
      <dgm:spPr/>
    </dgm:pt>
    <dgm:pt modelId="{D482A57A-3087-4B60-B1F5-6BEDEEED5475}">
      <dgm:prSet phldrT="[Text]"/>
      <dgm:spPr/>
      <dgm:t>
        <a:bodyPr/>
        <a:lstStyle/>
        <a:p>
          <a:r>
            <a:rPr lang="en-US" dirty="0"/>
            <a:t>Hybrid</a:t>
          </a:r>
        </a:p>
      </dgm:t>
    </dgm:pt>
    <dgm:pt modelId="{13BC5A78-F0A0-400C-98A2-EF9488922256}" type="parTrans" cxnId="{6FC065DA-DC0E-42E7-9952-4563D7AF9414}">
      <dgm:prSet/>
      <dgm:spPr/>
      <dgm:t>
        <a:bodyPr/>
        <a:lstStyle/>
        <a:p>
          <a:endParaRPr lang="en-US"/>
        </a:p>
      </dgm:t>
    </dgm:pt>
    <dgm:pt modelId="{BCC0A08C-6B9A-46C8-ADD9-3CBD58774515}" type="sibTrans" cxnId="{6FC065DA-DC0E-42E7-9952-4563D7AF9414}">
      <dgm:prSet/>
      <dgm:spPr/>
      <dgm:t>
        <a:bodyPr/>
        <a:lstStyle/>
        <a:p>
          <a:endParaRPr lang="en-US"/>
        </a:p>
      </dgm:t>
    </dgm:pt>
    <dgm:pt modelId="{A8CEDE94-FCDF-4F92-922A-CF477EBBB8D0}">
      <dgm:prSet phldrT="[Text]"/>
      <dgm:spPr/>
      <dgm:t>
        <a:bodyPr/>
        <a:lstStyle/>
        <a:p>
          <a:r>
            <a:rPr lang="en-US" dirty="0"/>
            <a:t>Why?</a:t>
          </a:r>
        </a:p>
      </dgm:t>
    </dgm:pt>
    <dgm:pt modelId="{39C164CE-FB31-475E-B9F9-56C68CDA4164}" type="parTrans" cxnId="{85DB9C97-F58F-4F60-BFAA-35118104EBB3}">
      <dgm:prSet/>
      <dgm:spPr/>
      <dgm:t>
        <a:bodyPr/>
        <a:lstStyle/>
        <a:p>
          <a:endParaRPr lang="en-US"/>
        </a:p>
      </dgm:t>
    </dgm:pt>
    <dgm:pt modelId="{A3BF3E14-F4C3-4E56-BF95-4AD609567176}" type="sibTrans" cxnId="{85DB9C97-F58F-4F60-BFAA-35118104EBB3}">
      <dgm:prSet/>
      <dgm:spPr/>
      <dgm:t>
        <a:bodyPr/>
        <a:lstStyle/>
        <a:p>
          <a:endParaRPr lang="en-US"/>
        </a:p>
      </dgm:t>
    </dgm:pt>
    <dgm:pt modelId="{86757DFB-10F1-46A2-A517-6D6D22CFE172}">
      <dgm:prSet phldrT="[Text]"/>
      <dgm:spPr/>
      <dgm:t>
        <a:bodyPr/>
        <a:lstStyle/>
        <a:p>
          <a:r>
            <a:rPr lang="en-US" dirty="0"/>
            <a:t>When?</a:t>
          </a:r>
        </a:p>
      </dgm:t>
    </dgm:pt>
    <dgm:pt modelId="{C12976D6-2604-4A15-82D6-B60905793F19}" type="parTrans" cxnId="{3BC35474-1B1B-4D85-AA1F-EC0AB39B840D}">
      <dgm:prSet/>
      <dgm:spPr/>
      <dgm:t>
        <a:bodyPr/>
        <a:lstStyle/>
        <a:p>
          <a:endParaRPr lang="en-US"/>
        </a:p>
      </dgm:t>
    </dgm:pt>
    <dgm:pt modelId="{65DC6292-702E-4AB8-B991-0D6F797155EF}" type="sibTrans" cxnId="{3BC35474-1B1B-4D85-AA1F-EC0AB39B840D}">
      <dgm:prSet/>
      <dgm:spPr/>
      <dgm:t>
        <a:bodyPr/>
        <a:lstStyle/>
        <a:p>
          <a:endParaRPr lang="en-US"/>
        </a:p>
      </dgm:t>
    </dgm:pt>
    <dgm:pt modelId="{5FC94B56-AC78-4884-93D5-E32443FBA3D2}">
      <dgm:prSet phldrT="[Text]"/>
      <dgm:spPr/>
      <dgm:t>
        <a:bodyPr/>
        <a:lstStyle/>
        <a:p>
          <a:r>
            <a:rPr lang="en-US" dirty="0"/>
            <a:t>How?</a:t>
          </a:r>
        </a:p>
      </dgm:t>
    </dgm:pt>
    <dgm:pt modelId="{766A8253-DBBF-425E-81D8-57ABCF74489C}" type="parTrans" cxnId="{AD643F87-6D1A-40E2-80EF-ABF50D9A57F8}">
      <dgm:prSet/>
      <dgm:spPr/>
      <dgm:t>
        <a:bodyPr/>
        <a:lstStyle/>
        <a:p>
          <a:endParaRPr lang="en-US"/>
        </a:p>
      </dgm:t>
    </dgm:pt>
    <dgm:pt modelId="{F7B0B036-E154-4485-BB59-4C2D9EED8733}" type="sibTrans" cxnId="{AD643F87-6D1A-40E2-80EF-ABF50D9A57F8}">
      <dgm:prSet/>
      <dgm:spPr/>
      <dgm:t>
        <a:bodyPr/>
        <a:lstStyle/>
        <a:p>
          <a:endParaRPr lang="en-US"/>
        </a:p>
      </dgm:t>
    </dgm:pt>
    <dgm:pt modelId="{013A5469-C252-452E-9FB0-EDEF0095D656}">
      <dgm:prSet phldrT="[Text]"/>
      <dgm:spPr/>
      <dgm:t>
        <a:bodyPr/>
        <a:lstStyle/>
        <a:p>
          <a:r>
            <a:rPr lang="en-US"/>
            <a:t>What?</a:t>
          </a:r>
          <a:endParaRPr lang="en-US" dirty="0"/>
        </a:p>
      </dgm:t>
    </dgm:pt>
    <dgm:pt modelId="{6B1BE12E-E113-4FF7-8184-AC31E8252CCC}" type="parTrans" cxnId="{33B82575-9F1B-48BF-9B60-877B809590EF}">
      <dgm:prSet/>
      <dgm:spPr/>
      <dgm:t>
        <a:bodyPr/>
        <a:lstStyle/>
        <a:p>
          <a:endParaRPr lang="en-US"/>
        </a:p>
      </dgm:t>
    </dgm:pt>
    <dgm:pt modelId="{D18162FF-505B-45CE-B40E-1C9525A6CB38}" type="sibTrans" cxnId="{33B82575-9F1B-48BF-9B60-877B809590EF}">
      <dgm:prSet/>
      <dgm:spPr/>
      <dgm:t>
        <a:bodyPr/>
        <a:lstStyle/>
        <a:p>
          <a:endParaRPr lang="en-US"/>
        </a:p>
      </dgm:t>
    </dgm:pt>
    <dgm:pt modelId="{5854B932-9196-43CA-B27A-3DBE61400FE8}" type="pres">
      <dgm:prSet presAssocID="{B72936C9-5B73-45FE-A5CE-E2FBECBDB07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9BEFF86-2420-42DF-A131-00651F9C96F7}" type="pres">
      <dgm:prSet presAssocID="{D482A57A-3087-4B60-B1F5-6BEDEEED5475}" presName="centerShape" presStyleLbl="node0" presStyleIdx="0" presStyleCnt="1"/>
      <dgm:spPr/>
    </dgm:pt>
    <dgm:pt modelId="{184450B7-2F49-4910-AE22-7D8858CAB8C1}" type="pres">
      <dgm:prSet presAssocID="{A8CEDE94-FCDF-4F92-922A-CF477EBBB8D0}" presName="node" presStyleLbl="node1" presStyleIdx="0" presStyleCnt="4">
        <dgm:presLayoutVars>
          <dgm:bulletEnabled val="1"/>
        </dgm:presLayoutVars>
      </dgm:prSet>
      <dgm:spPr/>
    </dgm:pt>
    <dgm:pt modelId="{89E0184C-BCEF-4B0A-AE5A-06D6F927C436}" type="pres">
      <dgm:prSet presAssocID="{A8CEDE94-FCDF-4F92-922A-CF477EBBB8D0}" presName="dummy" presStyleCnt="0"/>
      <dgm:spPr/>
    </dgm:pt>
    <dgm:pt modelId="{4C064B46-3DDF-443E-BAD4-0998E7563255}" type="pres">
      <dgm:prSet presAssocID="{A3BF3E14-F4C3-4E56-BF95-4AD609567176}" presName="sibTrans" presStyleLbl="sibTrans2D1" presStyleIdx="0" presStyleCnt="4"/>
      <dgm:spPr/>
    </dgm:pt>
    <dgm:pt modelId="{AAD6600B-4865-4D3B-B613-E2D3A38B7652}" type="pres">
      <dgm:prSet presAssocID="{86757DFB-10F1-46A2-A517-6D6D22CFE172}" presName="node" presStyleLbl="node1" presStyleIdx="1" presStyleCnt="4">
        <dgm:presLayoutVars>
          <dgm:bulletEnabled val="1"/>
        </dgm:presLayoutVars>
      </dgm:prSet>
      <dgm:spPr/>
    </dgm:pt>
    <dgm:pt modelId="{BB805D55-99A4-42DA-A129-C175F10CA93C}" type="pres">
      <dgm:prSet presAssocID="{86757DFB-10F1-46A2-A517-6D6D22CFE172}" presName="dummy" presStyleCnt="0"/>
      <dgm:spPr/>
    </dgm:pt>
    <dgm:pt modelId="{F4A4A149-C62D-4E1E-84E2-74B54E611FD6}" type="pres">
      <dgm:prSet presAssocID="{65DC6292-702E-4AB8-B991-0D6F797155EF}" presName="sibTrans" presStyleLbl="sibTrans2D1" presStyleIdx="1" presStyleCnt="4"/>
      <dgm:spPr/>
    </dgm:pt>
    <dgm:pt modelId="{91F7D1D2-AB73-47DC-8D8E-F806AAB2F94C}" type="pres">
      <dgm:prSet presAssocID="{5FC94B56-AC78-4884-93D5-E32443FBA3D2}" presName="node" presStyleLbl="node1" presStyleIdx="2" presStyleCnt="4">
        <dgm:presLayoutVars>
          <dgm:bulletEnabled val="1"/>
        </dgm:presLayoutVars>
      </dgm:prSet>
      <dgm:spPr/>
    </dgm:pt>
    <dgm:pt modelId="{C45BD77C-FD9E-47B8-B603-065A40901011}" type="pres">
      <dgm:prSet presAssocID="{5FC94B56-AC78-4884-93D5-E32443FBA3D2}" presName="dummy" presStyleCnt="0"/>
      <dgm:spPr/>
    </dgm:pt>
    <dgm:pt modelId="{AE89F163-9422-4D39-8CC2-3ABEA4E2E0B2}" type="pres">
      <dgm:prSet presAssocID="{F7B0B036-E154-4485-BB59-4C2D9EED8733}" presName="sibTrans" presStyleLbl="sibTrans2D1" presStyleIdx="2" presStyleCnt="4"/>
      <dgm:spPr/>
    </dgm:pt>
    <dgm:pt modelId="{4300D2D6-59FA-4A0E-AFDF-E3B1CCE0DFD7}" type="pres">
      <dgm:prSet presAssocID="{013A5469-C252-452E-9FB0-EDEF0095D656}" presName="node" presStyleLbl="node1" presStyleIdx="3" presStyleCnt="4">
        <dgm:presLayoutVars>
          <dgm:bulletEnabled val="1"/>
        </dgm:presLayoutVars>
      </dgm:prSet>
      <dgm:spPr/>
    </dgm:pt>
    <dgm:pt modelId="{A429D7DB-C3CB-4C3E-90F0-888395F3EBF2}" type="pres">
      <dgm:prSet presAssocID="{013A5469-C252-452E-9FB0-EDEF0095D656}" presName="dummy" presStyleCnt="0"/>
      <dgm:spPr/>
    </dgm:pt>
    <dgm:pt modelId="{BC94E3A6-1C8A-4DAB-A8F8-74F2F60C41E7}" type="pres">
      <dgm:prSet presAssocID="{D18162FF-505B-45CE-B40E-1C9525A6CB38}" presName="sibTrans" presStyleLbl="sibTrans2D1" presStyleIdx="3" presStyleCnt="4"/>
      <dgm:spPr/>
    </dgm:pt>
  </dgm:ptLst>
  <dgm:cxnLst>
    <dgm:cxn modelId="{2D11DF0C-BC6F-49A2-AEAC-6EE58EF36A4C}" type="presOf" srcId="{65DC6292-702E-4AB8-B991-0D6F797155EF}" destId="{F4A4A149-C62D-4E1E-84E2-74B54E611FD6}" srcOrd="0" destOrd="0" presId="urn:microsoft.com/office/officeart/2005/8/layout/radial6"/>
    <dgm:cxn modelId="{5889F95F-7504-47D3-B503-231EF5842B58}" type="presOf" srcId="{A3BF3E14-F4C3-4E56-BF95-4AD609567176}" destId="{4C064B46-3DDF-443E-BAD4-0998E7563255}" srcOrd="0" destOrd="0" presId="urn:microsoft.com/office/officeart/2005/8/layout/radial6"/>
    <dgm:cxn modelId="{9B874D4C-E837-470E-91DB-076523809060}" type="presOf" srcId="{86757DFB-10F1-46A2-A517-6D6D22CFE172}" destId="{AAD6600B-4865-4D3B-B613-E2D3A38B7652}" srcOrd="0" destOrd="0" presId="urn:microsoft.com/office/officeart/2005/8/layout/radial6"/>
    <dgm:cxn modelId="{C201414F-ED35-4EDE-AA95-2A1C26B21995}" type="presOf" srcId="{D482A57A-3087-4B60-B1F5-6BEDEEED5475}" destId="{99BEFF86-2420-42DF-A131-00651F9C96F7}" srcOrd="0" destOrd="0" presId="urn:microsoft.com/office/officeart/2005/8/layout/radial6"/>
    <dgm:cxn modelId="{3BC35474-1B1B-4D85-AA1F-EC0AB39B840D}" srcId="{D482A57A-3087-4B60-B1F5-6BEDEEED5475}" destId="{86757DFB-10F1-46A2-A517-6D6D22CFE172}" srcOrd="1" destOrd="0" parTransId="{C12976D6-2604-4A15-82D6-B60905793F19}" sibTransId="{65DC6292-702E-4AB8-B991-0D6F797155EF}"/>
    <dgm:cxn modelId="{33B82575-9F1B-48BF-9B60-877B809590EF}" srcId="{D482A57A-3087-4B60-B1F5-6BEDEEED5475}" destId="{013A5469-C252-452E-9FB0-EDEF0095D656}" srcOrd="3" destOrd="0" parTransId="{6B1BE12E-E113-4FF7-8184-AC31E8252CCC}" sibTransId="{D18162FF-505B-45CE-B40E-1C9525A6CB38}"/>
    <dgm:cxn modelId="{AD643F87-6D1A-40E2-80EF-ABF50D9A57F8}" srcId="{D482A57A-3087-4B60-B1F5-6BEDEEED5475}" destId="{5FC94B56-AC78-4884-93D5-E32443FBA3D2}" srcOrd="2" destOrd="0" parTransId="{766A8253-DBBF-425E-81D8-57ABCF74489C}" sibTransId="{F7B0B036-E154-4485-BB59-4C2D9EED8733}"/>
    <dgm:cxn modelId="{85DB9C97-F58F-4F60-BFAA-35118104EBB3}" srcId="{D482A57A-3087-4B60-B1F5-6BEDEEED5475}" destId="{A8CEDE94-FCDF-4F92-922A-CF477EBBB8D0}" srcOrd="0" destOrd="0" parTransId="{39C164CE-FB31-475E-B9F9-56C68CDA4164}" sibTransId="{A3BF3E14-F4C3-4E56-BF95-4AD609567176}"/>
    <dgm:cxn modelId="{4BE270A2-2F43-4C84-809C-CAB633E926F1}" type="presOf" srcId="{013A5469-C252-452E-9FB0-EDEF0095D656}" destId="{4300D2D6-59FA-4A0E-AFDF-E3B1CCE0DFD7}" srcOrd="0" destOrd="0" presId="urn:microsoft.com/office/officeart/2005/8/layout/radial6"/>
    <dgm:cxn modelId="{1FBD6BA9-06B5-4E62-BC3B-3F09D38D5EC5}" type="presOf" srcId="{A8CEDE94-FCDF-4F92-922A-CF477EBBB8D0}" destId="{184450B7-2F49-4910-AE22-7D8858CAB8C1}" srcOrd="0" destOrd="0" presId="urn:microsoft.com/office/officeart/2005/8/layout/radial6"/>
    <dgm:cxn modelId="{582D5FB1-FD98-4979-B6DB-4B98FAF389F5}" type="presOf" srcId="{D18162FF-505B-45CE-B40E-1C9525A6CB38}" destId="{BC94E3A6-1C8A-4DAB-A8F8-74F2F60C41E7}" srcOrd="0" destOrd="0" presId="urn:microsoft.com/office/officeart/2005/8/layout/radial6"/>
    <dgm:cxn modelId="{9332B6B1-96D6-4215-92D6-11943D0ACBCF}" type="presOf" srcId="{F7B0B036-E154-4485-BB59-4C2D9EED8733}" destId="{AE89F163-9422-4D39-8CC2-3ABEA4E2E0B2}" srcOrd="0" destOrd="0" presId="urn:microsoft.com/office/officeart/2005/8/layout/radial6"/>
    <dgm:cxn modelId="{6872AED0-E036-45F9-B1B4-48DAEA6838A9}" type="presOf" srcId="{5FC94B56-AC78-4884-93D5-E32443FBA3D2}" destId="{91F7D1D2-AB73-47DC-8D8E-F806AAB2F94C}" srcOrd="0" destOrd="0" presId="urn:microsoft.com/office/officeart/2005/8/layout/radial6"/>
    <dgm:cxn modelId="{6FC065DA-DC0E-42E7-9952-4563D7AF9414}" srcId="{B72936C9-5B73-45FE-A5CE-E2FBECBDB07E}" destId="{D482A57A-3087-4B60-B1F5-6BEDEEED5475}" srcOrd="0" destOrd="0" parTransId="{13BC5A78-F0A0-400C-98A2-EF9488922256}" sibTransId="{BCC0A08C-6B9A-46C8-ADD9-3CBD58774515}"/>
    <dgm:cxn modelId="{777EDCFD-F040-448C-88C4-4B179B977E27}" type="presOf" srcId="{B72936C9-5B73-45FE-A5CE-E2FBECBDB07E}" destId="{5854B932-9196-43CA-B27A-3DBE61400FE8}" srcOrd="0" destOrd="0" presId="urn:microsoft.com/office/officeart/2005/8/layout/radial6"/>
    <dgm:cxn modelId="{76022BD7-C3C4-4992-9B92-9825A26F608A}" type="presParOf" srcId="{5854B932-9196-43CA-B27A-3DBE61400FE8}" destId="{99BEFF86-2420-42DF-A131-00651F9C96F7}" srcOrd="0" destOrd="0" presId="urn:microsoft.com/office/officeart/2005/8/layout/radial6"/>
    <dgm:cxn modelId="{2F58B549-570C-4FAF-9EAE-9F9B0379AA4F}" type="presParOf" srcId="{5854B932-9196-43CA-B27A-3DBE61400FE8}" destId="{184450B7-2F49-4910-AE22-7D8858CAB8C1}" srcOrd="1" destOrd="0" presId="urn:microsoft.com/office/officeart/2005/8/layout/radial6"/>
    <dgm:cxn modelId="{99FDB763-EF87-44CD-95C9-53334FA9FA3A}" type="presParOf" srcId="{5854B932-9196-43CA-B27A-3DBE61400FE8}" destId="{89E0184C-BCEF-4B0A-AE5A-06D6F927C436}" srcOrd="2" destOrd="0" presId="urn:microsoft.com/office/officeart/2005/8/layout/radial6"/>
    <dgm:cxn modelId="{7CF0CFF4-FA14-4AD7-8135-DB29205E8C07}" type="presParOf" srcId="{5854B932-9196-43CA-B27A-3DBE61400FE8}" destId="{4C064B46-3DDF-443E-BAD4-0998E7563255}" srcOrd="3" destOrd="0" presId="urn:microsoft.com/office/officeart/2005/8/layout/radial6"/>
    <dgm:cxn modelId="{FFF047BC-095C-4758-B9B6-5A8442379827}" type="presParOf" srcId="{5854B932-9196-43CA-B27A-3DBE61400FE8}" destId="{AAD6600B-4865-4D3B-B613-E2D3A38B7652}" srcOrd="4" destOrd="0" presId="urn:microsoft.com/office/officeart/2005/8/layout/radial6"/>
    <dgm:cxn modelId="{68B6744D-8BDA-4565-AD40-E444135E7E9E}" type="presParOf" srcId="{5854B932-9196-43CA-B27A-3DBE61400FE8}" destId="{BB805D55-99A4-42DA-A129-C175F10CA93C}" srcOrd="5" destOrd="0" presId="urn:microsoft.com/office/officeart/2005/8/layout/radial6"/>
    <dgm:cxn modelId="{EC9BAA8B-5C69-444E-A3B8-BD39533386D6}" type="presParOf" srcId="{5854B932-9196-43CA-B27A-3DBE61400FE8}" destId="{F4A4A149-C62D-4E1E-84E2-74B54E611FD6}" srcOrd="6" destOrd="0" presId="urn:microsoft.com/office/officeart/2005/8/layout/radial6"/>
    <dgm:cxn modelId="{4802390F-55B9-4E67-8179-E4D80223C420}" type="presParOf" srcId="{5854B932-9196-43CA-B27A-3DBE61400FE8}" destId="{91F7D1D2-AB73-47DC-8D8E-F806AAB2F94C}" srcOrd="7" destOrd="0" presId="urn:microsoft.com/office/officeart/2005/8/layout/radial6"/>
    <dgm:cxn modelId="{209AF3B8-CA64-4B97-87A2-5AEA95E9FFC9}" type="presParOf" srcId="{5854B932-9196-43CA-B27A-3DBE61400FE8}" destId="{C45BD77C-FD9E-47B8-B603-065A40901011}" srcOrd="8" destOrd="0" presId="urn:microsoft.com/office/officeart/2005/8/layout/radial6"/>
    <dgm:cxn modelId="{C0E4BA3A-2492-4568-8F3B-50FF00409FE7}" type="presParOf" srcId="{5854B932-9196-43CA-B27A-3DBE61400FE8}" destId="{AE89F163-9422-4D39-8CC2-3ABEA4E2E0B2}" srcOrd="9" destOrd="0" presId="urn:microsoft.com/office/officeart/2005/8/layout/radial6"/>
    <dgm:cxn modelId="{52395D50-6A92-40C9-A005-C5C642D72E0B}" type="presParOf" srcId="{5854B932-9196-43CA-B27A-3DBE61400FE8}" destId="{4300D2D6-59FA-4A0E-AFDF-E3B1CCE0DFD7}" srcOrd="10" destOrd="0" presId="urn:microsoft.com/office/officeart/2005/8/layout/radial6"/>
    <dgm:cxn modelId="{F6F55158-4670-4493-B9BB-A09B962AEF7F}" type="presParOf" srcId="{5854B932-9196-43CA-B27A-3DBE61400FE8}" destId="{A429D7DB-C3CB-4C3E-90F0-888395F3EBF2}" srcOrd="11" destOrd="0" presId="urn:microsoft.com/office/officeart/2005/8/layout/radial6"/>
    <dgm:cxn modelId="{94FD847A-77D8-4702-826B-FDB412130CCE}" type="presParOf" srcId="{5854B932-9196-43CA-B27A-3DBE61400FE8}" destId="{BC94E3A6-1C8A-4DAB-A8F8-74F2F60C41E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C3131-AD23-4187-92E9-61FA61B35051}" type="doc">
      <dgm:prSet loTypeId="urn:microsoft.com/office/officeart/2005/8/layout/process2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2E8E959-4262-465E-B64C-CA047164D61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Planning / Initiation</a:t>
          </a:r>
        </a:p>
      </dgm:t>
    </dgm:pt>
    <dgm:pt modelId="{C70B8963-614D-4C5B-9B54-80A4A403FD7B}" type="parTrans" cxnId="{6227B675-8E58-4831-9814-AE7488869D5C}">
      <dgm:prSet/>
      <dgm:spPr/>
      <dgm:t>
        <a:bodyPr/>
        <a:lstStyle/>
        <a:p>
          <a:endParaRPr lang="en-US"/>
        </a:p>
      </dgm:t>
    </dgm:pt>
    <dgm:pt modelId="{710C7349-4A47-41D3-AC8B-CFD9ED617075}" type="sibTrans" cxnId="{6227B675-8E58-4831-9814-AE7488869D5C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C2315B70-0545-4986-9BA2-0AEAEAA1AC28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Design</a:t>
          </a:r>
        </a:p>
      </dgm:t>
    </dgm:pt>
    <dgm:pt modelId="{1B379770-82DB-4426-B6AF-149A4C855067}" type="parTrans" cxnId="{2B410A96-5984-4891-8F6E-489829CA63E4}">
      <dgm:prSet/>
      <dgm:spPr/>
      <dgm:t>
        <a:bodyPr/>
        <a:lstStyle/>
        <a:p>
          <a:endParaRPr lang="en-US"/>
        </a:p>
      </dgm:t>
    </dgm:pt>
    <dgm:pt modelId="{C88C2836-3780-4CE1-BBD1-D9195C9634FD}" type="sibTrans" cxnId="{2B410A96-5984-4891-8F6E-489829CA63E4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72F057F9-4446-43C9-A902-E71E83A7443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Development</a:t>
          </a:r>
        </a:p>
      </dgm:t>
    </dgm:pt>
    <dgm:pt modelId="{F8C2F858-B937-435B-8ACF-A749772300D2}" type="parTrans" cxnId="{8C6E3681-FF19-47A4-B6CE-D93AD16FD181}">
      <dgm:prSet/>
      <dgm:spPr/>
      <dgm:t>
        <a:bodyPr/>
        <a:lstStyle/>
        <a:p>
          <a:endParaRPr lang="en-US"/>
        </a:p>
      </dgm:t>
    </dgm:pt>
    <dgm:pt modelId="{C0F464CA-0604-431F-A877-CF23681BEC3F}" type="sibTrans" cxnId="{8C6E3681-FF19-47A4-B6CE-D93AD16FD181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31D093EE-4AB0-43DE-AE28-5F46766754A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Test</a:t>
          </a:r>
        </a:p>
      </dgm:t>
    </dgm:pt>
    <dgm:pt modelId="{2D41C3EF-B6DB-4D4B-B9E1-236A3C285939}" type="parTrans" cxnId="{0A582D79-7885-43AA-95A3-978425DD0C2C}">
      <dgm:prSet/>
      <dgm:spPr/>
      <dgm:t>
        <a:bodyPr/>
        <a:lstStyle/>
        <a:p>
          <a:endParaRPr lang="en-US"/>
        </a:p>
      </dgm:t>
    </dgm:pt>
    <dgm:pt modelId="{5B1F8806-B541-4531-AC03-468E025A3301}" type="sibTrans" cxnId="{0A582D79-7885-43AA-95A3-978425DD0C2C}">
      <dgm:prSet/>
      <dgm:spPr>
        <a:solidFill>
          <a:schemeClr val="accent3"/>
        </a:solidFill>
      </dgm:spPr>
      <dgm:t>
        <a:bodyPr/>
        <a:lstStyle/>
        <a:p>
          <a:endParaRPr lang="en-US"/>
        </a:p>
      </dgm:t>
    </dgm:pt>
    <dgm:pt modelId="{B0A1A25D-EA6D-4608-866A-F7F94C5DC929}">
      <dgm:prSet/>
      <dgm:spPr>
        <a:solidFill>
          <a:schemeClr val="accent3"/>
        </a:solidFill>
      </dgm:spPr>
      <dgm:t>
        <a:bodyPr/>
        <a:lstStyle/>
        <a:p>
          <a:r>
            <a:rPr lang="en-US" dirty="0"/>
            <a:t>Deploy</a:t>
          </a:r>
        </a:p>
      </dgm:t>
    </dgm:pt>
    <dgm:pt modelId="{36995600-33A5-4AE7-B754-343583F02607}" type="parTrans" cxnId="{83D56354-7547-41C0-A125-55D4D2569A9C}">
      <dgm:prSet/>
      <dgm:spPr/>
      <dgm:t>
        <a:bodyPr/>
        <a:lstStyle/>
        <a:p>
          <a:endParaRPr lang="en-US"/>
        </a:p>
      </dgm:t>
    </dgm:pt>
    <dgm:pt modelId="{3A983594-8614-4446-8634-8F4AC581D27D}" type="sibTrans" cxnId="{83D56354-7547-41C0-A125-55D4D2569A9C}">
      <dgm:prSet/>
      <dgm:spPr/>
      <dgm:t>
        <a:bodyPr/>
        <a:lstStyle/>
        <a:p>
          <a:endParaRPr lang="en-US"/>
        </a:p>
      </dgm:t>
    </dgm:pt>
    <dgm:pt modelId="{C1FE778A-4D8E-43CE-AFB7-910998C4C2AE}" type="pres">
      <dgm:prSet presAssocID="{2FEC3131-AD23-4187-92E9-61FA61B35051}" presName="linearFlow" presStyleCnt="0">
        <dgm:presLayoutVars>
          <dgm:resizeHandles val="exact"/>
        </dgm:presLayoutVars>
      </dgm:prSet>
      <dgm:spPr/>
    </dgm:pt>
    <dgm:pt modelId="{E242E72C-5A83-4F17-B1DA-E69DEAE1C2F3}" type="pres">
      <dgm:prSet presAssocID="{B2E8E959-4262-465E-B64C-CA047164D61D}" presName="node" presStyleLbl="node1" presStyleIdx="0" presStyleCnt="5">
        <dgm:presLayoutVars>
          <dgm:bulletEnabled val="1"/>
        </dgm:presLayoutVars>
      </dgm:prSet>
      <dgm:spPr/>
    </dgm:pt>
    <dgm:pt modelId="{97F77029-EE42-490B-8FA8-1411E685A614}" type="pres">
      <dgm:prSet presAssocID="{710C7349-4A47-41D3-AC8B-CFD9ED617075}" presName="sibTrans" presStyleLbl="sibTrans2D1" presStyleIdx="0" presStyleCnt="4"/>
      <dgm:spPr/>
    </dgm:pt>
    <dgm:pt modelId="{14AA75DC-2C26-425B-B4EE-BC55CD8B68FC}" type="pres">
      <dgm:prSet presAssocID="{710C7349-4A47-41D3-AC8B-CFD9ED617075}" presName="connectorText" presStyleLbl="sibTrans2D1" presStyleIdx="0" presStyleCnt="4"/>
      <dgm:spPr/>
    </dgm:pt>
    <dgm:pt modelId="{8CD259FE-55AF-417C-9294-C6E842583148}" type="pres">
      <dgm:prSet presAssocID="{C2315B70-0545-4986-9BA2-0AEAEAA1AC28}" presName="node" presStyleLbl="node1" presStyleIdx="1" presStyleCnt="5">
        <dgm:presLayoutVars>
          <dgm:bulletEnabled val="1"/>
        </dgm:presLayoutVars>
      </dgm:prSet>
      <dgm:spPr/>
    </dgm:pt>
    <dgm:pt modelId="{D2EC5CD2-432E-44C0-959A-C8CE3974B7B0}" type="pres">
      <dgm:prSet presAssocID="{C88C2836-3780-4CE1-BBD1-D9195C9634FD}" presName="sibTrans" presStyleLbl="sibTrans2D1" presStyleIdx="1" presStyleCnt="4"/>
      <dgm:spPr/>
    </dgm:pt>
    <dgm:pt modelId="{29AAFEA2-58EE-4CE7-95F1-3781F07B5CAF}" type="pres">
      <dgm:prSet presAssocID="{C88C2836-3780-4CE1-BBD1-D9195C9634FD}" presName="connectorText" presStyleLbl="sibTrans2D1" presStyleIdx="1" presStyleCnt="4"/>
      <dgm:spPr/>
    </dgm:pt>
    <dgm:pt modelId="{8DA452F1-2B12-44DA-B463-FEA370E287EA}" type="pres">
      <dgm:prSet presAssocID="{72F057F9-4446-43C9-A902-E71E83A74432}" presName="node" presStyleLbl="node1" presStyleIdx="2" presStyleCnt="5">
        <dgm:presLayoutVars>
          <dgm:bulletEnabled val="1"/>
        </dgm:presLayoutVars>
      </dgm:prSet>
      <dgm:spPr/>
    </dgm:pt>
    <dgm:pt modelId="{65CC9D6D-2C51-4014-9EA9-54B4B0BA9611}" type="pres">
      <dgm:prSet presAssocID="{C0F464CA-0604-431F-A877-CF23681BEC3F}" presName="sibTrans" presStyleLbl="sibTrans2D1" presStyleIdx="2" presStyleCnt="4"/>
      <dgm:spPr/>
    </dgm:pt>
    <dgm:pt modelId="{DA7A116F-55EF-44BD-8110-FE335B074402}" type="pres">
      <dgm:prSet presAssocID="{C0F464CA-0604-431F-A877-CF23681BEC3F}" presName="connectorText" presStyleLbl="sibTrans2D1" presStyleIdx="2" presStyleCnt="4"/>
      <dgm:spPr/>
    </dgm:pt>
    <dgm:pt modelId="{FEC3EEE5-66AE-4F19-8EF8-3A45492AE9AD}" type="pres">
      <dgm:prSet presAssocID="{31D093EE-4AB0-43DE-AE28-5F46766754A5}" presName="node" presStyleLbl="node1" presStyleIdx="3" presStyleCnt="5">
        <dgm:presLayoutVars>
          <dgm:bulletEnabled val="1"/>
        </dgm:presLayoutVars>
      </dgm:prSet>
      <dgm:spPr/>
    </dgm:pt>
    <dgm:pt modelId="{2E8A5085-6454-4FCD-BB7B-B47B89D8C09D}" type="pres">
      <dgm:prSet presAssocID="{5B1F8806-B541-4531-AC03-468E025A3301}" presName="sibTrans" presStyleLbl="sibTrans2D1" presStyleIdx="3" presStyleCnt="4"/>
      <dgm:spPr/>
    </dgm:pt>
    <dgm:pt modelId="{1E77E1D2-2C7E-4812-B8BC-F32D802EF146}" type="pres">
      <dgm:prSet presAssocID="{5B1F8806-B541-4531-AC03-468E025A3301}" presName="connectorText" presStyleLbl="sibTrans2D1" presStyleIdx="3" presStyleCnt="4"/>
      <dgm:spPr/>
    </dgm:pt>
    <dgm:pt modelId="{CA92F381-E39B-40F6-AA14-3A6516ACF336}" type="pres">
      <dgm:prSet presAssocID="{B0A1A25D-EA6D-4608-866A-F7F94C5DC929}" presName="node" presStyleLbl="node1" presStyleIdx="4" presStyleCnt="5">
        <dgm:presLayoutVars>
          <dgm:bulletEnabled val="1"/>
        </dgm:presLayoutVars>
      </dgm:prSet>
      <dgm:spPr/>
    </dgm:pt>
  </dgm:ptLst>
  <dgm:cxnLst>
    <dgm:cxn modelId="{DB9C6413-CE52-4C7D-852D-C1105B898B6A}" type="presOf" srcId="{710C7349-4A47-41D3-AC8B-CFD9ED617075}" destId="{97F77029-EE42-490B-8FA8-1411E685A614}" srcOrd="0" destOrd="0" presId="urn:microsoft.com/office/officeart/2005/8/layout/process2"/>
    <dgm:cxn modelId="{4A20061B-0581-479B-83A2-B2837CBBB353}" type="presOf" srcId="{C0F464CA-0604-431F-A877-CF23681BEC3F}" destId="{DA7A116F-55EF-44BD-8110-FE335B074402}" srcOrd="1" destOrd="0" presId="urn:microsoft.com/office/officeart/2005/8/layout/process2"/>
    <dgm:cxn modelId="{AE09F22C-1D26-4DA5-A0F2-CB0A17226ED5}" type="presOf" srcId="{C0F464CA-0604-431F-A877-CF23681BEC3F}" destId="{65CC9D6D-2C51-4014-9EA9-54B4B0BA9611}" srcOrd="0" destOrd="0" presId="urn:microsoft.com/office/officeart/2005/8/layout/process2"/>
    <dgm:cxn modelId="{1122F22D-3857-4CDF-BCCB-76B9FD36FA41}" type="presOf" srcId="{C88C2836-3780-4CE1-BBD1-D9195C9634FD}" destId="{29AAFEA2-58EE-4CE7-95F1-3781F07B5CAF}" srcOrd="1" destOrd="0" presId="urn:microsoft.com/office/officeart/2005/8/layout/process2"/>
    <dgm:cxn modelId="{6AB8CA2E-1588-4251-8A26-0A8186D1D168}" type="presOf" srcId="{5B1F8806-B541-4531-AC03-468E025A3301}" destId="{2E8A5085-6454-4FCD-BB7B-B47B89D8C09D}" srcOrd="0" destOrd="0" presId="urn:microsoft.com/office/officeart/2005/8/layout/process2"/>
    <dgm:cxn modelId="{349A003C-E033-4F49-9E8F-5D042CEB4C79}" type="presOf" srcId="{B2E8E959-4262-465E-B64C-CA047164D61D}" destId="{E242E72C-5A83-4F17-B1DA-E69DEAE1C2F3}" srcOrd="0" destOrd="0" presId="urn:microsoft.com/office/officeart/2005/8/layout/process2"/>
    <dgm:cxn modelId="{83D56354-7547-41C0-A125-55D4D2569A9C}" srcId="{2FEC3131-AD23-4187-92E9-61FA61B35051}" destId="{B0A1A25D-EA6D-4608-866A-F7F94C5DC929}" srcOrd="4" destOrd="0" parTransId="{36995600-33A5-4AE7-B754-343583F02607}" sibTransId="{3A983594-8614-4446-8634-8F4AC581D27D}"/>
    <dgm:cxn modelId="{6227B675-8E58-4831-9814-AE7488869D5C}" srcId="{2FEC3131-AD23-4187-92E9-61FA61B35051}" destId="{B2E8E959-4262-465E-B64C-CA047164D61D}" srcOrd="0" destOrd="0" parTransId="{C70B8963-614D-4C5B-9B54-80A4A403FD7B}" sibTransId="{710C7349-4A47-41D3-AC8B-CFD9ED617075}"/>
    <dgm:cxn modelId="{0A582D79-7885-43AA-95A3-978425DD0C2C}" srcId="{2FEC3131-AD23-4187-92E9-61FA61B35051}" destId="{31D093EE-4AB0-43DE-AE28-5F46766754A5}" srcOrd="3" destOrd="0" parTransId="{2D41C3EF-B6DB-4D4B-B9E1-236A3C285939}" sibTransId="{5B1F8806-B541-4531-AC03-468E025A3301}"/>
    <dgm:cxn modelId="{1320B47A-00C4-4DDA-B2D8-C20E8C799F99}" type="presOf" srcId="{B0A1A25D-EA6D-4608-866A-F7F94C5DC929}" destId="{CA92F381-E39B-40F6-AA14-3A6516ACF336}" srcOrd="0" destOrd="0" presId="urn:microsoft.com/office/officeart/2005/8/layout/process2"/>
    <dgm:cxn modelId="{BA77537C-3848-4AA4-81EC-8052CFE6242F}" type="presOf" srcId="{72F057F9-4446-43C9-A902-E71E83A74432}" destId="{8DA452F1-2B12-44DA-B463-FEA370E287EA}" srcOrd="0" destOrd="0" presId="urn:microsoft.com/office/officeart/2005/8/layout/process2"/>
    <dgm:cxn modelId="{8C6E3681-FF19-47A4-B6CE-D93AD16FD181}" srcId="{2FEC3131-AD23-4187-92E9-61FA61B35051}" destId="{72F057F9-4446-43C9-A902-E71E83A74432}" srcOrd="2" destOrd="0" parTransId="{F8C2F858-B937-435B-8ACF-A749772300D2}" sibTransId="{C0F464CA-0604-431F-A877-CF23681BEC3F}"/>
    <dgm:cxn modelId="{2B410A96-5984-4891-8F6E-489829CA63E4}" srcId="{2FEC3131-AD23-4187-92E9-61FA61B35051}" destId="{C2315B70-0545-4986-9BA2-0AEAEAA1AC28}" srcOrd="1" destOrd="0" parTransId="{1B379770-82DB-4426-B6AF-149A4C855067}" sibTransId="{C88C2836-3780-4CE1-BBD1-D9195C9634FD}"/>
    <dgm:cxn modelId="{02C2A79A-AD62-4343-AAC4-A51271D88456}" type="presOf" srcId="{C88C2836-3780-4CE1-BBD1-D9195C9634FD}" destId="{D2EC5CD2-432E-44C0-959A-C8CE3974B7B0}" srcOrd="0" destOrd="0" presId="urn:microsoft.com/office/officeart/2005/8/layout/process2"/>
    <dgm:cxn modelId="{0C9845BB-2A76-4891-BE13-7E89FF8AC81D}" type="presOf" srcId="{31D093EE-4AB0-43DE-AE28-5F46766754A5}" destId="{FEC3EEE5-66AE-4F19-8EF8-3A45492AE9AD}" srcOrd="0" destOrd="0" presId="urn:microsoft.com/office/officeart/2005/8/layout/process2"/>
    <dgm:cxn modelId="{4B75B0D2-3A02-4718-A999-0D99F95C4010}" type="presOf" srcId="{2FEC3131-AD23-4187-92E9-61FA61B35051}" destId="{C1FE778A-4D8E-43CE-AFB7-910998C4C2AE}" srcOrd="0" destOrd="0" presId="urn:microsoft.com/office/officeart/2005/8/layout/process2"/>
    <dgm:cxn modelId="{7864D7DB-1942-4A9F-9CA3-8DFF2145653E}" type="presOf" srcId="{C2315B70-0545-4986-9BA2-0AEAEAA1AC28}" destId="{8CD259FE-55AF-417C-9294-C6E842583148}" srcOrd="0" destOrd="0" presId="urn:microsoft.com/office/officeart/2005/8/layout/process2"/>
    <dgm:cxn modelId="{FE929EE5-2B3B-41A4-844F-A8E9F8A4A332}" type="presOf" srcId="{5B1F8806-B541-4531-AC03-468E025A3301}" destId="{1E77E1D2-2C7E-4812-B8BC-F32D802EF146}" srcOrd="1" destOrd="0" presId="urn:microsoft.com/office/officeart/2005/8/layout/process2"/>
    <dgm:cxn modelId="{57CBACEC-2FBA-4DD7-8EBD-CD095FFEAE65}" type="presOf" srcId="{710C7349-4A47-41D3-AC8B-CFD9ED617075}" destId="{14AA75DC-2C26-425B-B4EE-BC55CD8B68FC}" srcOrd="1" destOrd="0" presId="urn:microsoft.com/office/officeart/2005/8/layout/process2"/>
    <dgm:cxn modelId="{709B6A11-D92E-44DA-BE45-2F64F3E04423}" type="presParOf" srcId="{C1FE778A-4D8E-43CE-AFB7-910998C4C2AE}" destId="{E242E72C-5A83-4F17-B1DA-E69DEAE1C2F3}" srcOrd="0" destOrd="0" presId="urn:microsoft.com/office/officeart/2005/8/layout/process2"/>
    <dgm:cxn modelId="{B77720C5-A5DC-4CDF-9830-793172F47A88}" type="presParOf" srcId="{C1FE778A-4D8E-43CE-AFB7-910998C4C2AE}" destId="{97F77029-EE42-490B-8FA8-1411E685A614}" srcOrd="1" destOrd="0" presId="urn:microsoft.com/office/officeart/2005/8/layout/process2"/>
    <dgm:cxn modelId="{E97351D6-45B1-43A0-BDF7-50BD0434CECB}" type="presParOf" srcId="{97F77029-EE42-490B-8FA8-1411E685A614}" destId="{14AA75DC-2C26-425B-B4EE-BC55CD8B68FC}" srcOrd="0" destOrd="0" presId="urn:microsoft.com/office/officeart/2005/8/layout/process2"/>
    <dgm:cxn modelId="{39AE0E2F-CFB8-4C20-B452-54701E1EEFE6}" type="presParOf" srcId="{C1FE778A-4D8E-43CE-AFB7-910998C4C2AE}" destId="{8CD259FE-55AF-417C-9294-C6E842583148}" srcOrd="2" destOrd="0" presId="urn:microsoft.com/office/officeart/2005/8/layout/process2"/>
    <dgm:cxn modelId="{0FD1F926-B83B-41A0-9562-4B9D6537D4CF}" type="presParOf" srcId="{C1FE778A-4D8E-43CE-AFB7-910998C4C2AE}" destId="{D2EC5CD2-432E-44C0-959A-C8CE3974B7B0}" srcOrd="3" destOrd="0" presId="urn:microsoft.com/office/officeart/2005/8/layout/process2"/>
    <dgm:cxn modelId="{B73B3DC2-5313-4DA1-93B2-4CDFDED1B1B6}" type="presParOf" srcId="{D2EC5CD2-432E-44C0-959A-C8CE3974B7B0}" destId="{29AAFEA2-58EE-4CE7-95F1-3781F07B5CAF}" srcOrd="0" destOrd="0" presId="urn:microsoft.com/office/officeart/2005/8/layout/process2"/>
    <dgm:cxn modelId="{C2CFBE73-3DFD-47CA-91C1-F6B8A9580D40}" type="presParOf" srcId="{C1FE778A-4D8E-43CE-AFB7-910998C4C2AE}" destId="{8DA452F1-2B12-44DA-B463-FEA370E287EA}" srcOrd="4" destOrd="0" presId="urn:microsoft.com/office/officeart/2005/8/layout/process2"/>
    <dgm:cxn modelId="{B3F7A90F-956F-42F3-9FA4-A89CDE8B985D}" type="presParOf" srcId="{C1FE778A-4D8E-43CE-AFB7-910998C4C2AE}" destId="{65CC9D6D-2C51-4014-9EA9-54B4B0BA9611}" srcOrd="5" destOrd="0" presId="urn:microsoft.com/office/officeart/2005/8/layout/process2"/>
    <dgm:cxn modelId="{A3F71649-2338-436B-8C51-FD14EC9D1A6D}" type="presParOf" srcId="{65CC9D6D-2C51-4014-9EA9-54B4B0BA9611}" destId="{DA7A116F-55EF-44BD-8110-FE335B074402}" srcOrd="0" destOrd="0" presId="urn:microsoft.com/office/officeart/2005/8/layout/process2"/>
    <dgm:cxn modelId="{955CE726-7B23-4F47-86D3-DDA772B2DE66}" type="presParOf" srcId="{C1FE778A-4D8E-43CE-AFB7-910998C4C2AE}" destId="{FEC3EEE5-66AE-4F19-8EF8-3A45492AE9AD}" srcOrd="6" destOrd="0" presId="urn:microsoft.com/office/officeart/2005/8/layout/process2"/>
    <dgm:cxn modelId="{6D30BE04-04FF-4BED-B1A5-862E45A5A9C2}" type="presParOf" srcId="{C1FE778A-4D8E-43CE-AFB7-910998C4C2AE}" destId="{2E8A5085-6454-4FCD-BB7B-B47B89D8C09D}" srcOrd="7" destOrd="0" presId="urn:microsoft.com/office/officeart/2005/8/layout/process2"/>
    <dgm:cxn modelId="{BB0E8F3C-2BFF-47CA-9BA9-3F41F1D5FC8F}" type="presParOf" srcId="{2E8A5085-6454-4FCD-BB7B-B47B89D8C09D}" destId="{1E77E1D2-2C7E-4812-B8BC-F32D802EF146}" srcOrd="0" destOrd="0" presId="urn:microsoft.com/office/officeart/2005/8/layout/process2"/>
    <dgm:cxn modelId="{9F207001-4911-4FCC-87BF-949BE5EB9DED}" type="presParOf" srcId="{C1FE778A-4D8E-43CE-AFB7-910998C4C2AE}" destId="{CA92F381-E39B-40F6-AA14-3A6516ACF336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6DFA4-683E-470D-B542-7ECED2E0DA77}">
      <dsp:nvSpPr>
        <dsp:cNvPr id="0" name=""/>
        <dsp:cNvSpPr/>
      </dsp:nvSpPr>
      <dsp:spPr>
        <a:xfrm>
          <a:off x="959" y="0"/>
          <a:ext cx="2494068" cy="489005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accent3">
                  <a:lumMod val="50000"/>
                </a:schemeClr>
              </a:solidFill>
            </a:rPr>
            <a:t>Collection of Research and Articles</a:t>
          </a:r>
        </a:p>
      </dsp:txBody>
      <dsp:txXfrm>
        <a:off x="959" y="0"/>
        <a:ext cx="2494068" cy="1467015"/>
      </dsp:txXfrm>
    </dsp:sp>
    <dsp:sp modelId="{08D74351-4297-4A57-BFB8-5723484EBAF1}">
      <dsp:nvSpPr>
        <dsp:cNvPr id="0" name=""/>
        <dsp:cNvSpPr/>
      </dsp:nvSpPr>
      <dsp:spPr>
        <a:xfrm>
          <a:off x="250366" y="1468448"/>
          <a:ext cx="1995254" cy="1474417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60325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Brief Citations on slides</a:t>
          </a:r>
        </a:p>
      </dsp:txBody>
      <dsp:txXfrm>
        <a:off x="293550" y="1511632"/>
        <a:ext cx="1908886" cy="1388049"/>
      </dsp:txXfrm>
    </dsp:sp>
    <dsp:sp modelId="{D6BF63C1-9974-434B-A637-34E35E9E73C7}">
      <dsp:nvSpPr>
        <dsp:cNvPr id="0" name=""/>
        <dsp:cNvSpPr/>
      </dsp:nvSpPr>
      <dsp:spPr>
        <a:xfrm>
          <a:off x="250366" y="3169699"/>
          <a:ext cx="1995254" cy="1474417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60325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Citation Details on final slide</a:t>
          </a:r>
        </a:p>
      </dsp:txBody>
      <dsp:txXfrm>
        <a:off x="293550" y="3212883"/>
        <a:ext cx="1908886" cy="1388049"/>
      </dsp:txXfrm>
    </dsp:sp>
    <dsp:sp modelId="{3DDD89A7-AF26-4779-A9AD-87C540E75B06}">
      <dsp:nvSpPr>
        <dsp:cNvPr id="0" name=""/>
        <dsp:cNvSpPr/>
      </dsp:nvSpPr>
      <dsp:spPr>
        <a:xfrm>
          <a:off x="2682083" y="0"/>
          <a:ext cx="2494068" cy="489005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accent3">
                  <a:lumMod val="50000"/>
                </a:schemeClr>
              </a:solidFill>
            </a:rPr>
            <a:t>Many Forms of “Hybrid”</a:t>
          </a:r>
        </a:p>
      </dsp:txBody>
      <dsp:txXfrm>
        <a:off x="2682083" y="0"/>
        <a:ext cx="2494068" cy="1467015"/>
      </dsp:txXfrm>
    </dsp:sp>
    <dsp:sp modelId="{A3577558-89C9-48BF-AB19-262A78FCA349}">
      <dsp:nvSpPr>
        <dsp:cNvPr id="0" name=""/>
        <dsp:cNvSpPr/>
      </dsp:nvSpPr>
      <dsp:spPr>
        <a:xfrm>
          <a:off x="2931490" y="1467015"/>
          <a:ext cx="1995254" cy="3178533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My experiences are of Agile Teams incorporated into Waterfall Program</a:t>
          </a:r>
        </a:p>
      </dsp:txBody>
      <dsp:txXfrm>
        <a:off x="2989929" y="1525454"/>
        <a:ext cx="1878376" cy="3061655"/>
      </dsp:txXfrm>
    </dsp:sp>
    <dsp:sp modelId="{5A1358F0-AEDB-4E70-A70F-E45C80786D86}">
      <dsp:nvSpPr>
        <dsp:cNvPr id="0" name=""/>
        <dsp:cNvSpPr/>
      </dsp:nvSpPr>
      <dsp:spPr>
        <a:xfrm>
          <a:off x="5363207" y="0"/>
          <a:ext cx="2494068" cy="489005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accent3">
                  <a:lumMod val="50000"/>
                </a:schemeClr>
              </a:solidFill>
            </a:rPr>
            <a:t>One Project Manager’s Opinion</a:t>
          </a:r>
        </a:p>
      </dsp:txBody>
      <dsp:txXfrm>
        <a:off x="5363207" y="0"/>
        <a:ext cx="2494068" cy="1467015"/>
      </dsp:txXfrm>
    </dsp:sp>
    <dsp:sp modelId="{DB72E891-D845-4894-A750-DDA0C63F0DB5}">
      <dsp:nvSpPr>
        <dsp:cNvPr id="0" name=""/>
        <dsp:cNvSpPr/>
      </dsp:nvSpPr>
      <dsp:spPr>
        <a:xfrm>
          <a:off x="5612613" y="1468448"/>
          <a:ext cx="1995254" cy="1474417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Sharing what I have seen work</a:t>
          </a:r>
        </a:p>
      </dsp:txBody>
      <dsp:txXfrm>
        <a:off x="5655797" y="1511632"/>
        <a:ext cx="1908886" cy="1388049"/>
      </dsp:txXfrm>
    </dsp:sp>
    <dsp:sp modelId="{4513B922-3209-43B3-BF23-931A6FF7400F}">
      <dsp:nvSpPr>
        <dsp:cNvPr id="0" name=""/>
        <dsp:cNvSpPr/>
      </dsp:nvSpPr>
      <dsp:spPr>
        <a:xfrm>
          <a:off x="5612613" y="3169699"/>
          <a:ext cx="1995254" cy="1474417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Leveraging research and experience</a:t>
          </a:r>
        </a:p>
      </dsp:txBody>
      <dsp:txXfrm>
        <a:off x="5655797" y="3212883"/>
        <a:ext cx="1908886" cy="1388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4E3A6-1C8A-4DAB-A8F8-74F2F60C41E7}">
      <dsp:nvSpPr>
        <dsp:cNvPr id="0" name=""/>
        <dsp:cNvSpPr/>
      </dsp:nvSpPr>
      <dsp:spPr>
        <a:xfrm>
          <a:off x="1918542" y="561979"/>
          <a:ext cx="3758390" cy="3758390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2">
            <a:shade val="90000"/>
            <a:hueOff val="-443571"/>
            <a:satOff val="-22095"/>
            <a:lumOff val="27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9F163-9422-4D39-8CC2-3ABEA4E2E0B2}">
      <dsp:nvSpPr>
        <dsp:cNvPr id="0" name=""/>
        <dsp:cNvSpPr/>
      </dsp:nvSpPr>
      <dsp:spPr>
        <a:xfrm>
          <a:off x="1918542" y="561979"/>
          <a:ext cx="3758390" cy="3758390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2">
            <a:shade val="90000"/>
            <a:hueOff val="-295714"/>
            <a:satOff val="-14730"/>
            <a:lumOff val="186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4A149-C62D-4E1E-84E2-74B54E611FD6}">
      <dsp:nvSpPr>
        <dsp:cNvPr id="0" name=""/>
        <dsp:cNvSpPr/>
      </dsp:nvSpPr>
      <dsp:spPr>
        <a:xfrm>
          <a:off x="1918542" y="561979"/>
          <a:ext cx="3758390" cy="3758390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2">
            <a:shade val="90000"/>
            <a:hueOff val="-147857"/>
            <a:satOff val="-7365"/>
            <a:lumOff val="93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64B46-3DDF-443E-BAD4-0998E7563255}">
      <dsp:nvSpPr>
        <dsp:cNvPr id="0" name=""/>
        <dsp:cNvSpPr/>
      </dsp:nvSpPr>
      <dsp:spPr>
        <a:xfrm>
          <a:off x="1918542" y="561979"/>
          <a:ext cx="3758390" cy="3758390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EFF86-2420-42DF-A131-00651F9C96F7}">
      <dsp:nvSpPr>
        <dsp:cNvPr id="0" name=""/>
        <dsp:cNvSpPr/>
      </dsp:nvSpPr>
      <dsp:spPr>
        <a:xfrm>
          <a:off x="2933604" y="1577040"/>
          <a:ext cx="1728267" cy="1728267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Hybrid</a:t>
          </a:r>
        </a:p>
      </dsp:txBody>
      <dsp:txXfrm>
        <a:off x="3186703" y="1830139"/>
        <a:ext cx="1222069" cy="1222069"/>
      </dsp:txXfrm>
    </dsp:sp>
    <dsp:sp modelId="{184450B7-2F49-4910-AE22-7D8858CAB8C1}">
      <dsp:nvSpPr>
        <dsp:cNvPr id="0" name=""/>
        <dsp:cNvSpPr/>
      </dsp:nvSpPr>
      <dsp:spPr>
        <a:xfrm>
          <a:off x="3192844" y="638"/>
          <a:ext cx="1209787" cy="1209787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Why?</a:t>
          </a:r>
        </a:p>
      </dsp:txBody>
      <dsp:txXfrm>
        <a:off x="3370013" y="177807"/>
        <a:ext cx="855449" cy="855449"/>
      </dsp:txXfrm>
    </dsp:sp>
    <dsp:sp modelId="{AAD6600B-4865-4D3B-B613-E2D3A38B7652}">
      <dsp:nvSpPr>
        <dsp:cNvPr id="0" name=""/>
        <dsp:cNvSpPr/>
      </dsp:nvSpPr>
      <dsp:spPr>
        <a:xfrm>
          <a:off x="5028487" y="1836280"/>
          <a:ext cx="1209787" cy="1209787"/>
        </a:xfrm>
        <a:prstGeom prst="ellipse">
          <a:avLst/>
        </a:prstGeom>
        <a:solidFill>
          <a:schemeClr val="accent2">
            <a:shade val="80000"/>
            <a:hueOff val="-147861"/>
            <a:satOff val="-7499"/>
            <a:lumOff val="1010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When?</a:t>
          </a:r>
        </a:p>
      </dsp:txBody>
      <dsp:txXfrm>
        <a:off x="5205656" y="2013449"/>
        <a:ext cx="855449" cy="855449"/>
      </dsp:txXfrm>
    </dsp:sp>
    <dsp:sp modelId="{91F7D1D2-AB73-47DC-8D8E-F806AAB2F94C}">
      <dsp:nvSpPr>
        <dsp:cNvPr id="0" name=""/>
        <dsp:cNvSpPr/>
      </dsp:nvSpPr>
      <dsp:spPr>
        <a:xfrm>
          <a:off x="3192844" y="3671923"/>
          <a:ext cx="1209787" cy="1209787"/>
        </a:xfrm>
        <a:prstGeom prst="ellipse">
          <a:avLst/>
        </a:prstGeom>
        <a:solidFill>
          <a:schemeClr val="accent2">
            <a:shade val="80000"/>
            <a:hueOff val="-295722"/>
            <a:satOff val="-14998"/>
            <a:lumOff val="202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How?</a:t>
          </a:r>
        </a:p>
      </dsp:txBody>
      <dsp:txXfrm>
        <a:off x="3370013" y="3849092"/>
        <a:ext cx="855449" cy="855449"/>
      </dsp:txXfrm>
    </dsp:sp>
    <dsp:sp modelId="{4300D2D6-59FA-4A0E-AFDF-E3B1CCE0DFD7}">
      <dsp:nvSpPr>
        <dsp:cNvPr id="0" name=""/>
        <dsp:cNvSpPr/>
      </dsp:nvSpPr>
      <dsp:spPr>
        <a:xfrm>
          <a:off x="1357201" y="1836280"/>
          <a:ext cx="1209787" cy="1209787"/>
        </a:xfrm>
        <a:prstGeom prst="ellipse">
          <a:avLst/>
        </a:prstGeom>
        <a:solidFill>
          <a:schemeClr val="accent2">
            <a:shade val="80000"/>
            <a:hueOff val="-443583"/>
            <a:satOff val="-22497"/>
            <a:lumOff val="3032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What?</a:t>
          </a:r>
          <a:endParaRPr lang="en-US" sz="2100" kern="1200" dirty="0"/>
        </a:p>
      </dsp:txBody>
      <dsp:txXfrm>
        <a:off x="1534370" y="2013449"/>
        <a:ext cx="855449" cy="8554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2E72C-5A83-4F17-B1DA-E69DEAE1C2F3}">
      <dsp:nvSpPr>
        <dsp:cNvPr id="0" name=""/>
        <dsp:cNvSpPr/>
      </dsp:nvSpPr>
      <dsp:spPr>
        <a:xfrm>
          <a:off x="3830952" y="585"/>
          <a:ext cx="1469218" cy="68534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Planning / Initiation</a:t>
          </a:r>
        </a:p>
      </dsp:txBody>
      <dsp:txXfrm>
        <a:off x="3851025" y="20658"/>
        <a:ext cx="1429072" cy="645203"/>
      </dsp:txXfrm>
    </dsp:sp>
    <dsp:sp modelId="{97F77029-EE42-490B-8FA8-1411E685A614}">
      <dsp:nvSpPr>
        <dsp:cNvPr id="0" name=""/>
        <dsp:cNvSpPr/>
      </dsp:nvSpPr>
      <dsp:spPr>
        <a:xfrm rot="5400000">
          <a:off x="4437058" y="703069"/>
          <a:ext cx="257006" cy="308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4473039" y="728769"/>
        <a:ext cx="185045" cy="179904"/>
      </dsp:txXfrm>
    </dsp:sp>
    <dsp:sp modelId="{8CD259FE-55AF-417C-9294-C6E842583148}">
      <dsp:nvSpPr>
        <dsp:cNvPr id="0" name=""/>
        <dsp:cNvSpPr/>
      </dsp:nvSpPr>
      <dsp:spPr>
        <a:xfrm>
          <a:off x="3830952" y="1028610"/>
          <a:ext cx="1469218" cy="68534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Design</a:t>
          </a:r>
        </a:p>
      </dsp:txBody>
      <dsp:txXfrm>
        <a:off x="3851025" y="1048683"/>
        <a:ext cx="1429072" cy="645203"/>
      </dsp:txXfrm>
    </dsp:sp>
    <dsp:sp modelId="{D2EC5CD2-432E-44C0-959A-C8CE3974B7B0}">
      <dsp:nvSpPr>
        <dsp:cNvPr id="0" name=""/>
        <dsp:cNvSpPr/>
      </dsp:nvSpPr>
      <dsp:spPr>
        <a:xfrm rot="5400000">
          <a:off x="4437058" y="1731093"/>
          <a:ext cx="257006" cy="308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4473039" y="1756793"/>
        <a:ext cx="185045" cy="179904"/>
      </dsp:txXfrm>
    </dsp:sp>
    <dsp:sp modelId="{8DA452F1-2B12-44DA-B463-FEA370E287EA}">
      <dsp:nvSpPr>
        <dsp:cNvPr id="0" name=""/>
        <dsp:cNvSpPr/>
      </dsp:nvSpPr>
      <dsp:spPr>
        <a:xfrm>
          <a:off x="3830952" y="2056634"/>
          <a:ext cx="1469218" cy="685349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Development</a:t>
          </a:r>
        </a:p>
      </dsp:txBody>
      <dsp:txXfrm>
        <a:off x="3851025" y="2076707"/>
        <a:ext cx="1429072" cy="645203"/>
      </dsp:txXfrm>
    </dsp:sp>
    <dsp:sp modelId="{65CC9D6D-2C51-4014-9EA9-54B4B0BA9611}">
      <dsp:nvSpPr>
        <dsp:cNvPr id="0" name=""/>
        <dsp:cNvSpPr/>
      </dsp:nvSpPr>
      <dsp:spPr>
        <a:xfrm rot="5400000">
          <a:off x="4437058" y="2759118"/>
          <a:ext cx="257006" cy="308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4473039" y="2784818"/>
        <a:ext cx="185045" cy="179904"/>
      </dsp:txXfrm>
    </dsp:sp>
    <dsp:sp modelId="{FEC3EEE5-66AE-4F19-8EF8-3A45492AE9AD}">
      <dsp:nvSpPr>
        <dsp:cNvPr id="0" name=""/>
        <dsp:cNvSpPr/>
      </dsp:nvSpPr>
      <dsp:spPr>
        <a:xfrm>
          <a:off x="3830952" y="3084659"/>
          <a:ext cx="1469218" cy="68534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Test</a:t>
          </a:r>
        </a:p>
      </dsp:txBody>
      <dsp:txXfrm>
        <a:off x="3851025" y="3104732"/>
        <a:ext cx="1429072" cy="645203"/>
      </dsp:txXfrm>
    </dsp:sp>
    <dsp:sp modelId="{2E8A5085-6454-4FCD-BB7B-B47B89D8C09D}">
      <dsp:nvSpPr>
        <dsp:cNvPr id="0" name=""/>
        <dsp:cNvSpPr/>
      </dsp:nvSpPr>
      <dsp:spPr>
        <a:xfrm rot="5400000">
          <a:off x="4437058" y="3787142"/>
          <a:ext cx="257006" cy="308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4473039" y="3812842"/>
        <a:ext cx="185045" cy="179904"/>
      </dsp:txXfrm>
    </dsp:sp>
    <dsp:sp modelId="{CA92F381-E39B-40F6-AA14-3A6516ACF336}">
      <dsp:nvSpPr>
        <dsp:cNvPr id="0" name=""/>
        <dsp:cNvSpPr/>
      </dsp:nvSpPr>
      <dsp:spPr>
        <a:xfrm>
          <a:off x="3830952" y="4112683"/>
          <a:ext cx="1469218" cy="685349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Deploy</a:t>
          </a:r>
        </a:p>
      </dsp:txBody>
      <dsp:txXfrm>
        <a:off x="3851025" y="4132756"/>
        <a:ext cx="1429072" cy="645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34087"/>
            <a:ext cx="10058400" cy="806128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4F0308-6B96-456F-9081-400291631FB0}"/>
              </a:ext>
            </a:extLst>
          </p:cNvPr>
          <p:cNvSpPr/>
          <p:nvPr userDrawn="1"/>
        </p:nvSpPr>
        <p:spPr>
          <a:xfrm>
            <a:off x="830317" y="1324303"/>
            <a:ext cx="10983311" cy="1040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0169EC-1925-4DB6-975C-C8CA9C53FDF5}"/>
              </a:ext>
            </a:extLst>
          </p:cNvPr>
          <p:cNvCxnSpPr/>
          <p:nvPr userDrawn="1"/>
        </p:nvCxnSpPr>
        <p:spPr>
          <a:xfrm>
            <a:off x="1066800" y="1145630"/>
            <a:ext cx="10058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ia.ca/improve-project-success-using-a-hybrid-agile-framework/" TargetMode="External"/><Relationship Id="rId2" Type="http://schemas.openxmlformats.org/officeDocument/2006/relationships/hyperlink" Target="https://www.stateofagile.com/#ufh-i-521251909-13th-annual-state-of-agile-report/473508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agilealliance.org/what-is-hybrid-agile-anyway/" TargetMode="External"/><Relationship Id="rId5" Type="http://schemas.openxmlformats.org/officeDocument/2006/relationships/hyperlink" Target="https://cardboardit.com/tours/#journeys" TargetMode="External"/><Relationship Id="rId4" Type="http://schemas.openxmlformats.org/officeDocument/2006/relationships/hyperlink" Target="https://www.amazon.com/gp/slredirect/picassoRedirect.html/ref=pa_sp_atf_aps_sr_pg1_2?ie=UTF8&amp;adId=A04579196GXOIBW9DSXJ&amp;url=%2FAgile-Lean-Program-Management-Collaboration-ebook%2Fdp%2FB01C6B07EO%2Fref%3Dsr_1_2_sspa%3Fkeywords%3Dagile%2Band%2Blean%2Bprogram%2Bmanagement%26qid%3D1566157934%26s%3Dgateway%26sr%3D8-2-spons%26psc%3D1&amp;qualifier=1566157934&amp;id=4939855568642103&amp;widgetName=sp_at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5" Type="http://schemas.openxmlformats.org/officeDocument/2006/relationships/image" Target="../media/image11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9C3A3-426C-4ED0-ACD5-AA3489E62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User Stories in a Waterfall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EF3771-589A-4B33-A819-974A73CDEC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When a large cross-functional project is running waterfall, but your team is agile. 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C1B8EB-6BF1-42F8-AB45-1D312901BEE9}"/>
              </a:ext>
            </a:extLst>
          </p:cNvPr>
          <p:cNvSpPr txBox="1"/>
          <p:nvPr/>
        </p:nvSpPr>
        <p:spPr>
          <a:xfrm>
            <a:off x="10227366" y="198783"/>
            <a:ext cx="1928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BA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CON</a:t>
            </a:r>
            <a:r>
              <a:rPr lang="en-US" sz="2400" b="1" dirty="0">
                <a:solidFill>
                  <a:srgbClr val="FFCC00"/>
                </a:solidFill>
              </a:rPr>
              <a:t>FERENCE</a:t>
            </a:r>
          </a:p>
          <a:p>
            <a:r>
              <a:rPr lang="en-US" sz="2400" b="1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420524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34087"/>
            <a:ext cx="10382416" cy="806128"/>
          </a:xfrm>
        </p:spPr>
        <p:txBody>
          <a:bodyPr>
            <a:noAutofit/>
          </a:bodyPr>
          <a:lstStyle/>
          <a:p>
            <a:r>
              <a:rPr lang="en-US" b="1" dirty="0"/>
              <a:t>HOW?</a:t>
            </a:r>
            <a:r>
              <a:rPr lang="en-US" dirty="0"/>
              <a:t> Opportunities on Hybrid Programs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C3CE8F7D-E0A2-4D53-A4A6-3529B0ADF850}"/>
              </a:ext>
            </a:extLst>
          </p:cNvPr>
          <p:cNvSpPr/>
          <p:nvPr/>
        </p:nvSpPr>
        <p:spPr>
          <a:xfrm>
            <a:off x="1283570" y="2287657"/>
            <a:ext cx="662152" cy="1280160"/>
          </a:xfrm>
          <a:prstGeom prst="downArrow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2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ket 42">
            <a:extLst>
              <a:ext uri="{FF2B5EF4-FFF2-40B4-BE49-F238E27FC236}">
                <a16:creationId xmlns:a16="http://schemas.microsoft.com/office/drawing/2014/main" id="{C6ACB88B-0862-493C-B525-DA7D79450C27}"/>
              </a:ext>
            </a:extLst>
          </p:cNvPr>
          <p:cNvSpPr/>
          <p:nvPr/>
        </p:nvSpPr>
        <p:spPr>
          <a:xfrm rot="5400000">
            <a:off x="5883691" y="-3162453"/>
            <a:ext cx="365760" cy="9875520"/>
          </a:xfrm>
          <a:prstGeom prst="leftBracket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10AA43C-F07B-40B9-BE85-3123F3AA3B58}"/>
              </a:ext>
            </a:extLst>
          </p:cNvPr>
          <p:cNvSpPr txBox="1"/>
          <p:nvPr/>
        </p:nvSpPr>
        <p:spPr>
          <a:xfrm>
            <a:off x="4445879" y="1439923"/>
            <a:ext cx="32247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ALLIGNMENT OPPORTUNITIES</a:t>
            </a: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6867F0C6-833F-474D-ABB8-A1C8E7AC1F04}"/>
              </a:ext>
            </a:extLst>
          </p:cNvPr>
          <p:cNvSpPr/>
          <p:nvPr/>
        </p:nvSpPr>
        <p:spPr>
          <a:xfrm>
            <a:off x="3032185" y="2287657"/>
            <a:ext cx="662152" cy="1554480"/>
          </a:xfrm>
          <a:prstGeom prst="downArrow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2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05A44BE-5F40-4950-90D7-3D644D2E77BB}"/>
              </a:ext>
            </a:extLst>
          </p:cNvPr>
          <p:cNvSpPr txBox="1"/>
          <p:nvPr/>
        </p:nvSpPr>
        <p:spPr>
          <a:xfrm>
            <a:off x="2588437" y="1946303"/>
            <a:ext cx="1504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Level of Detail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503A37A-7D4E-4D6D-8423-74681FE4F2A4}"/>
              </a:ext>
            </a:extLst>
          </p:cNvPr>
          <p:cNvSpPr txBox="1"/>
          <p:nvPr/>
        </p:nvSpPr>
        <p:spPr>
          <a:xfrm>
            <a:off x="4469902" y="1946303"/>
            <a:ext cx="1293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Test Data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B777E6C-FB74-44F3-AA9B-CC2E16B88F67}"/>
              </a:ext>
            </a:extLst>
          </p:cNvPr>
          <p:cNvSpPr txBox="1"/>
          <p:nvPr/>
        </p:nvSpPr>
        <p:spPr>
          <a:xfrm>
            <a:off x="6213470" y="1838581"/>
            <a:ext cx="1293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Phasing / Dependencies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4E937E8-CDEA-48FE-81C6-038277FB9A11}"/>
              </a:ext>
            </a:extLst>
          </p:cNvPr>
          <p:cNvSpPr txBox="1"/>
          <p:nvPr/>
        </p:nvSpPr>
        <p:spPr>
          <a:xfrm>
            <a:off x="9690091" y="1775521"/>
            <a:ext cx="1293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Integration Testing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7B41A2A-AB0C-4E3E-8CE5-2F47DE444FF5}"/>
              </a:ext>
            </a:extLst>
          </p:cNvPr>
          <p:cNvSpPr txBox="1"/>
          <p:nvPr/>
        </p:nvSpPr>
        <p:spPr>
          <a:xfrm>
            <a:off x="864624" y="1767629"/>
            <a:ext cx="1504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Planning / Reporting</a:t>
            </a:r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CC739065-8028-4737-A72E-B6EC52E57777}"/>
              </a:ext>
            </a:extLst>
          </p:cNvPr>
          <p:cNvSpPr/>
          <p:nvPr/>
        </p:nvSpPr>
        <p:spPr>
          <a:xfrm>
            <a:off x="6529415" y="2287657"/>
            <a:ext cx="662152" cy="1920240"/>
          </a:xfrm>
          <a:prstGeom prst="downArrow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2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row: Down 51">
            <a:extLst>
              <a:ext uri="{FF2B5EF4-FFF2-40B4-BE49-F238E27FC236}">
                <a16:creationId xmlns:a16="http://schemas.microsoft.com/office/drawing/2014/main" id="{0FB26C3D-1356-455C-9892-28C98AEF7C96}"/>
              </a:ext>
            </a:extLst>
          </p:cNvPr>
          <p:cNvSpPr/>
          <p:nvPr/>
        </p:nvSpPr>
        <p:spPr>
          <a:xfrm>
            <a:off x="8278030" y="2287657"/>
            <a:ext cx="662152" cy="2103120"/>
          </a:xfrm>
          <a:prstGeom prst="downArrow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2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id="{49ABAA10-C297-43AA-AD6F-79521E5B65E9}"/>
              </a:ext>
            </a:extLst>
          </p:cNvPr>
          <p:cNvSpPr/>
          <p:nvPr/>
        </p:nvSpPr>
        <p:spPr>
          <a:xfrm>
            <a:off x="10026645" y="2287657"/>
            <a:ext cx="662152" cy="2286000"/>
          </a:xfrm>
          <a:prstGeom prst="downArrow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2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0897786-FECD-4AB0-B30B-8C766C3E9197}"/>
              </a:ext>
            </a:extLst>
          </p:cNvPr>
          <p:cNvSpPr txBox="1"/>
          <p:nvPr/>
        </p:nvSpPr>
        <p:spPr>
          <a:xfrm>
            <a:off x="7978058" y="1838581"/>
            <a:ext cx="12932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Adaptability / User Focus</a:t>
            </a:r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id="{2F191362-AB7A-4BAF-919A-64BB0C3A8B99}"/>
              </a:ext>
            </a:extLst>
          </p:cNvPr>
          <p:cNvSpPr/>
          <p:nvPr/>
        </p:nvSpPr>
        <p:spPr>
          <a:xfrm>
            <a:off x="4780800" y="2287657"/>
            <a:ext cx="662152" cy="1737360"/>
          </a:xfrm>
          <a:prstGeom prst="downArrow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2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5572B1-1E32-4D25-8B29-3F32615D1FC4}"/>
              </a:ext>
            </a:extLst>
          </p:cNvPr>
          <p:cNvSpPr/>
          <p:nvPr/>
        </p:nvSpPr>
        <p:spPr>
          <a:xfrm>
            <a:off x="7787827" y="4428134"/>
            <a:ext cx="16814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Plan for late changes by establishing cross-functional agile teams to support late changes</a:t>
            </a:r>
            <a:r>
              <a:rPr lang="en-US" sz="1400" baseline="30000" dirty="0"/>
              <a:t> (3)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476A7E-228E-482B-9DF3-EB1EB600DE19}"/>
              </a:ext>
            </a:extLst>
          </p:cNvPr>
          <p:cNvSpPr/>
          <p:nvPr/>
        </p:nvSpPr>
        <p:spPr>
          <a:xfrm>
            <a:off x="2615546" y="3882388"/>
            <a:ext cx="1506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Use story boards to get to integrated user focused design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1501E7-7655-4B1B-86F8-68238F1D0CD3}"/>
              </a:ext>
            </a:extLst>
          </p:cNvPr>
          <p:cNvSpPr/>
          <p:nvPr/>
        </p:nvSpPr>
        <p:spPr>
          <a:xfrm>
            <a:off x="4780800" y="4193073"/>
            <a:ext cx="24107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Waterfall Development in iterations to address dependencies and supply early test data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F9E6D3-6681-4F62-872F-C11F1C14A289}"/>
              </a:ext>
            </a:extLst>
          </p:cNvPr>
          <p:cNvSpPr/>
          <p:nvPr/>
        </p:nvSpPr>
        <p:spPr>
          <a:xfrm>
            <a:off x="872615" y="3548790"/>
            <a:ext cx="15046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Reporting should align w sprint cadence.  Sprint Reviews will provide progress reports effectively to leadership </a:t>
            </a:r>
            <a:r>
              <a:rPr lang="en-US" sz="1400" baseline="30000" dirty="0"/>
              <a:t>(2)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952A8D5-4F0E-48AF-91E5-2F452ED831FE}"/>
              </a:ext>
            </a:extLst>
          </p:cNvPr>
          <p:cNvSpPr/>
          <p:nvPr/>
        </p:nvSpPr>
        <p:spPr>
          <a:xfrm>
            <a:off x="9501018" y="4600479"/>
            <a:ext cx="1718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Coordinated test plan development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26052AE-649F-4FC2-B92C-AD8D046E466C}"/>
              </a:ext>
            </a:extLst>
          </p:cNvPr>
          <p:cNvSpPr/>
          <p:nvPr/>
        </p:nvSpPr>
        <p:spPr>
          <a:xfrm>
            <a:off x="2615546" y="5681038"/>
            <a:ext cx="1506412" cy="619158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Demo of Storyboarding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1E2B356-869A-4D7B-8772-4C41A94C65A8}"/>
              </a:ext>
            </a:extLst>
          </p:cNvPr>
          <p:cNvSpPr/>
          <p:nvPr/>
        </p:nvSpPr>
        <p:spPr>
          <a:xfrm>
            <a:off x="2638739" y="5018432"/>
            <a:ext cx="1506412" cy="61915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Reqmts</a:t>
            </a:r>
            <a:r>
              <a:rPr lang="en-US" sz="1600" dirty="0"/>
              <a:t> v. User Stories</a:t>
            </a:r>
          </a:p>
        </p:txBody>
      </p:sp>
    </p:spTree>
    <p:extLst>
      <p:ext uri="{BB962C8B-B14F-4D97-AF65-F5344CB8AC3E}">
        <p14:creationId xmlns:p14="http://schemas.microsoft.com/office/powerpoint/2010/main" val="1258436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HOW? </a:t>
            </a:r>
            <a:r>
              <a:rPr lang="en-US" dirty="0"/>
              <a:t>Requirements v. User Stories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7D8EB5F8-9F2E-425C-8D04-09C77A57A28E}"/>
              </a:ext>
            </a:extLst>
          </p:cNvPr>
          <p:cNvSpPr/>
          <p:nvPr/>
        </p:nvSpPr>
        <p:spPr>
          <a:xfrm>
            <a:off x="1075473" y="2166736"/>
            <a:ext cx="2014633" cy="4084976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FB6A5083-1B7F-467D-A6A0-57F1C751A7FD}"/>
              </a:ext>
            </a:extLst>
          </p:cNvPr>
          <p:cNvSpPr/>
          <p:nvPr/>
        </p:nvSpPr>
        <p:spPr>
          <a:xfrm>
            <a:off x="3130935" y="1265588"/>
            <a:ext cx="8097551" cy="806126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4CBC13-B1B6-44A4-B018-499CF3FC0A64}"/>
              </a:ext>
            </a:extLst>
          </p:cNvPr>
          <p:cNvCxnSpPr>
            <a:cxnSpLocks/>
          </p:cNvCxnSpPr>
          <p:nvPr/>
        </p:nvCxnSpPr>
        <p:spPr>
          <a:xfrm flipH="1">
            <a:off x="6898379" y="2276063"/>
            <a:ext cx="17562" cy="311094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7EEBB02-EE85-40AA-A887-0B4CCCE071C9}"/>
              </a:ext>
            </a:extLst>
          </p:cNvPr>
          <p:cNvCxnSpPr>
            <a:cxnSpLocks/>
          </p:cNvCxnSpPr>
          <p:nvPr/>
        </p:nvCxnSpPr>
        <p:spPr>
          <a:xfrm>
            <a:off x="3432942" y="2309195"/>
            <a:ext cx="0" cy="311094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Off-page Connector 12">
            <a:extLst>
              <a:ext uri="{FF2B5EF4-FFF2-40B4-BE49-F238E27FC236}">
                <a16:creationId xmlns:a16="http://schemas.microsoft.com/office/drawing/2014/main" id="{D0E0FE0D-8D91-4E52-8A66-5B33DD8B43FB}"/>
              </a:ext>
            </a:extLst>
          </p:cNvPr>
          <p:cNvSpPr/>
          <p:nvPr/>
        </p:nvSpPr>
        <p:spPr>
          <a:xfrm>
            <a:off x="3241757" y="1462025"/>
            <a:ext cx="3840480" cy="508273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Business Requirement</a:t>
            </a: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C0DFA870-EC46-4564-A3D2-C1D0A6BDCBC0}"/>
              </a:ext>
            </a:extLst>
          </p:cNvPr>
          <p:cNvSpPr/>
          <p:nvPr/>
        </p:nvSpPr>
        <p:spPr>
          <a:xfrm>
            <a:off x="3142529" y="2160579"/>
            <a:ext cx="4023360" cy="408497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Off-page Connector 15">
            <a:extLst>
              <a:ext uri="{FF2B5EF4-FFF2-40B4-BE49-F238E27FC236}">
                <a16:creationId xmlns:a16="http://schemas.microsoft.com/office/drawing/2014/main" id="{DDF577BE-535F-4F04-9226-F325E09B4DD3}"/>
              </a:ext>
            </a:extLst>
          </p:cNvPr>
          <p:cNvSpPr/>
          <p:nvPr/>
        </p:nvSpPr>
        <p:spPr>
          <a:xfrm>
            <a:off x="7318461" y="1462025"/>
            <a:ext cx="3840480" cy="508273"/>
          </a:xfrm>
          <a:prstGeom prst="flowChartOffpage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User Story</a:t>
            </a: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695ECB1F-3551-410A-8436-4DF5FA462502}"/>
              </a:ext>
            </a:extLst>
          </p:cNvPr>
          <p:cNvSpPr/>
          <p:nvPr/>
        </p:nvSpPr>
        <p:spPr>
          <a:xfrm>
            <a:off x="7209294" y="2144811"/>
            <a:ext cx="4034958" cy="4084976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5059BF1-2E34-438B-B102-A2020BD1767E}"/>
              </a:ext>
            </a:extLst>
          </p:cNvPr>
          <p:cNvCxnSpPr/>
          <p:nvPr/>
        </p:nvCxnSpPr>
        <p:spPr>
          <a:xfrm>
            <a:off x="932340" y="3836280"/>
            <a:ext cx="1033272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4691BAC-6930-45BA-AC4C-532E52F8E7AD}"/>
              </a:ext>
            </a:extLst>
          </p:cNvPr>
          <p:cNvSpPr txBox="1"/>
          <p:nvPr/>
        </p:nvSpPr>
        <p:spPr>
          <a:xfrm>
            <a:off x="1111242" y="2218719"/>
            <a:ext cx="1993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Primary Objective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26113C-9B9C-496A-8982-982D423A95C5}"/>
              </a:ext>
            </a:extLst>
          </p:cNvPr>
          <p:cNvSpPr txBox="1"/>
          <p:nvPr/>
        </p:nvSpPr>
        <p:spPr>
          <a:xfrm>
            <a:off x="3252777" y="2218719"/>
            <a:ext cx="3715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Clearly and in detail define </a:t>
            </a:r>
            <a:r>
              <a:rPr lang="en-US" sz="1600" b="1" dirty="0"/>
              <a:t>WHAT the system </a:t>
            </a:r>
            <a:r>
              <a:rPr lang="en-US" sz="1400" dirty="0"/>
              <a:t>should do.  </a:t>
            </a:r>
            <a:r>
              <a:rPr lang="en-US" sz="1600" b="1" dirty="0"/>
              <a:t>Used to limit scope.</a:t>
            </a:r>
            <a:endParaRPr lang="en-US" sz="14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AADA41-1BDA-413D-916D-A73E993E395B}"/>
              </a:ext>
            </a:extLst>
          </p:cNvPr>
          <p:cNvSpPr txBox="1"/>
          <p:nvPr/>
        </p:nvSpPr>
        <p:spPr>
          <a:xfrm>
            <a:off x="7218311" y="2218719"/>
            <a:ext cx="4025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User focused statement</a:t>
            </a:r>
            <a:r>
              <a:rPr lang="en-US" sz="1400" dirty="0"/>
              <a:t>, with the WHO, WHAT, and WHY.  Brief to </a:t>
            </a:r>
            <a:r>
              <a:rPr lang="en-US" sz="1600" b="1" dirty="0"/>
              <a:t>remind the group of conversations</a:t>
            </a:r>
            <a:endParaRPr lang="en-US" sz="14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DE4AF2-BB8F-4E31-96A1-0971D9325777}"/>
              </a:ext>
            </a:extLst>
          </p:cNvPr>
          <p:cNvSpPr txBox="1"/>
          <p:nvPr/>
        </p:nvSpPr>
        <p:spPr>
          <a:xfrm>
            <a:off x="1147916" y="3883693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Who develops and approves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680134-D9EE-4779-8731-470C66421638}"/>
              </a:ext>
            </a:extLst>
          </p:cNvPr>
          <p:cNvSpPr txBox="1"/>
          <p:nvPr/>
        </p:nvSpPr>
        <p:spPr>
          <a:xfrm>
            <a:off x="3252778" y="3842795"/>
            <a:ext cx="388530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Business Analyst meets with  business and system leaders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/>
              <a:t>BA develops requirements </a:t>
            </a:r>
            <a:r>
              <a:rPr lang="en-US" sz="1400" dirty="0"/>
              <a:t>document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List </a:t>
            </a:r>
            <a:r>
              <a:rPr lang="en-US" sz="1600" b="1" dirty="0"/>
              <a:t>of stakeholders sign off</a:t>
            </a:r>
            <a:r>
              <a:rPr lang="en-US" sz="1400" dirty="0"/>
              <a:t> on requirements before design and development begin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Following sign-off, </a:t>
            </a:r>
            <a:r>
              <a:rPr lang="en-US" sz="1600" b="1" dirty="0"/>
              <a:t>changes are made through change requests </a:t>
            </a:r>
            <a:endParaRPr lang="en-US" sz="14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D898A9-47B7-4A3C-A530-4C8CE4AC653E}"/>
              </a:ext>
            </a:extLst>
          </p:cNvPr>
          <p:cNvSpPr txBox="1"/>
          <p:nvPr/>
        </p:nvSpPr>
        <p:spPr>
          <a:xfrm>
            <a:off x="7261717" y="3842795"/>
            <a:ext cx="385889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Anyone can write a user story</a:t>
            </a:r>
            <a:r>
              <a:rPr lang="en-US" sz="1400" dirty="0"/>
              <a:t>, often there is a business analyst on the project who documents the user story and the acceptance criteria.  </a:t>
            </a:r>
          </a:p>
          <a:p>
            <a:endParaRPr lang="en-US" sz="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Product owner (PO) approves </a:t>
            </a:r>
            <a:r>
              <a:rPr lang="en-US" sz="1400" dirty="0"/>
              <a:t>the user story.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Team may amend or change as needed in conversations with PO.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Whenever possible, the </a:t>
            </a:r>
            <a:r>
              <a:rPr lang="en-US" sz="1600" b="1" dirty="0"/>
              <a:t>team seeks to incorporate changes from the PO</a:t>
            </a:r>
            <a:endParaRPr lang="en-US" sz="14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A25D33-D926-4548-9811-FF0FD0718058}"/>
              </a:ext>
            </a:extLst>
          </p:cNvPr>
          <p:cNvCxnSpPr/>
          <p:nvPr/>
        </p:nvCxnSpPr>
        <p:spPr>
          <a:xfrm>
            <a:off x="945594" y="3094158"/>
            <a:ext cx="1033272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1A606F3-26EF-48CE-B1D7-414D0E0453EC}"/>
              </a:ext>
            </a:extLst>
          </p:cNvPr>
          <p:cNvSpPr txBox="1"/>
          <p:nvPr/>
        </p:nvSpPr>
        <p:spPr>
          <a:xfrm>
            <a:off x="1161170" y="3141571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Format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5E0093-2E22-4178-92AD-121E6EF72954}"/>
              </a:ext>
            </a:extLst>
          </p:cNvPr>
          <p:cNvSpPr txBox="1"/>
          <p:nvPr/>
        </p:nvSpPr>
        <p:spPr>
          <a:xfrm>
            <a:off x="3256092" y="3080795"/>
            <a:ext cx="38853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Varies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Often, </a:t>
            </a:r>
            <a:r>
              <a:rPr lang="en-US" sz="1400" b="1" dirty="0"/>
              <a:t>“the system (Must/Should/Could) have the ability to…”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7870F29-FEDE-4BC6-A221-33199C5E968A}"/>
              </a:ext>
            </a:extLst>
          </p:cNvPr>
          <p:cNvSpPr txBox="1"/>
          <p:nvPr/>
        </p:nvSpPr>
        <p:spPr>
          <a:xfrm>
            <a:off x="7254927" y="3074171"/>
            <a:ext cx="3885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As a &lt;who&gt;, I need &lt;what&gt; so that &lt;why&gt;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572765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HOW? </a:t>
            </a:r>
            <a:r>
              <a:rPr lang="en-US" dirty="0"/>
              <a:t>Omnichannel 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E9C21C-9DD4-4C3B-94B0-84C4C383A15B}"/>
              </a:ext>
            </a:extLst>
          </p:cNvPr>
          <p:cNvSpPr txBox="1"/>
          <p:nvPr/>
        </p:nvSpPr>
        <p:spPr>
          <a:xfrm>
            <a:off x="966081" y="2603782"/>
            <a:ext cx="23895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Starting up an Omnichannel Buy Online Pick Up Instore (BOPIS)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5FA527-2A8B-4B12-AE3C-DDFD3A95FA87}"/>
              </a:ext>
            </a:extLst>
          </p:cNvPr>
          <p:cNvSpPr/>
          <p:nvPr/>
        </p:nvSpPr>
        <p:spPr>
          <a:xfrm>
            <a:off x="6893777" y="3041373"/>
            <a:ext cx="4426885" cy="74543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eCommerce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7AF97F-E30D-4877-8B1B-1817B0D8BE0F}"/>
              </a:ext>
            </a:extLst>
          </p:cNvPr>
          <p:cNvSpPr/>
          <p:nvPr/>
        </p:nvSpPr>
        <p:spPr>
          <a:xfrm>
            <a:off x="6893777" y="4187685"/>
            <a:ext cx="2030891" cy="74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Order Management System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6CCF84-E342-4E46-B6AD-F89E525BAFC1}"/>
              </a:ext>
            </a:extLst>
          </p:cNvPr>
          <p:cNvSpPr/>
          <p:nvPr/>
        </p:nvSpPr>
        <p:spPr>
          <a:xfrm>
            <a:off x="9289770" y="4187685"/>
            <a:ext cx="2030891" cy="74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Global Inventory Management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0DABBC-EBE4-4597-9126-391421637172}"/>
              </a:ext>
            </a:extLst>
          </p:cNvPr>
          <p:cNvSpPr/>
          <p:nvPr/>
        </p:nvSpPr>
        <p:spPr>
          <a:xfrm>
            <a:off x="9289770" y="5244547"/>
            <a:ext cx="2030891" cy="7454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 Information System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5F6B02-B0DB-4720-BEEA-75B3C02FE430}"/>
              </a:ext>
            </a:extLst>
          </p:cNvPr>
          <p:cNvSpPr/>
          <p:nvPr/>
        </p:nvSpPr>
        <p:spPr>
          <a:xfrm>
            <a:off x="6893777" y="5244547"/>
            <a:ext cx="2030891" cy="7454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Financial System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BA7B3777-BAAB-4CA2-9890-66C344FCEA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35892" y="4416987"/>
            <a:ext cx="1536553" cy="1536553"/>
          </a:xfrm>
          <a:prstGeom prst="rect">
            <a:avLst/>
          </a:prstGeom>
        </p:spPr>
      </p:pic>
      <p:pic>
        <p:nvPicPr>
          <p:cNvPr id="10" name="Picture 9" descr="A drawing of a person&#10;&#10;Description automatically generated">
            <a:extLst>
              <a:ext uri="{FF2B5EF4-FFF2-40B4-BE49-F238E27FC236}">
                <a16:creationId xmlns:a16="http://schemas.microsoft.com/office/drawing/2014/main" id="{50B0B606-8D68-405B-A8CE-DDF4A71F0E2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78018" y="1292350"/>
            <a:ext cx="1458402" cy="1458402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BEBE3912-517B-4F1F-9D28-B70A7E82D9AB}"/>
              </a:ext>
            </a:extLst>
          </p:cNvPr>
          <p:cNvSpPr/>
          <p:nvPr/>
        </p:nvSpPr>
        <p:spPr>
          <a:xfrm rot="18891956">
            <a:off x="8878619" y="2389843"/>
            <a:ext cx="457200" cy="45720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382BCDA7-3897-49CF-B6BD-D518343C4DE4}"/>
              </a:ext>
            </a:extLst>
          </p:cNvPr>
          <p:cNvSpPr/>
          <p:nvPr/>
        </p:nvSpPr>
        <p:spPr>
          <a:xfrm rot="18891956">
            <a:off x="7772062" y="3745724"/>
            <a:ext cx="274320" cy="27432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93558BFB-B7CC-4B78-AEE5-5947C29B6F6F}"/>
              </a:ext>
            </a:extLst>
          </p:cNvPr>
          <p:cNvSpPr/>
          <p:nvPr/>
        </p:nvSpPr>
        <p:spPr>
          <a:xfrm rot="18891956">
            <a:off x="7772062" y="4862217"/>
            <a:ext cx="274320" cy="27432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9E31116C-7AEA-4591-ABBD-76488E8FD384}"/>
              </a:ext>
            </a:extLst>
          </p:cNvPr>
          <p:cNvSpPr/>
          <p:nvPr/>
        </p:nvSpPr>
        <p:spPr>
          <a:xfrm rot="2837709">
            <a:off x="6638208" y="4441466"/>
            <a:ext cx="274320" cy="27432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71501188-C382-45BC-A9B9-6C0CD17BC729}"/>
              </a:ext>
            </a:extLst>
          </p:cNvPr>
          <p:cNvSpPr/>
          <p:nvPr/>
        </p:nvSpPr>
        <p:spPr>
          <a:xfrm rot="2708044" flipV="1">
            <a:off x="10168055" y="3937880"/>
            <a:ext cx="274320" cy="27432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E6F3C017-A33B-4F76-B668-73AC6D178472}"/>
              </a:ext>
            </a:extLst>
          </p:cNvPr>
          <p:cNvSpPr/>
          <p:nvPr/>
        </p:nvSpPr>
        <p:spPr>
          <a:xfrm rot="2708044" flipV="1">
            <a:off x="10168055" y="5054377"/>
            <a:ext cx="274320" cy="27432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88B6DF5F-72A0-476E-BE30-ACB6A8D34368}"/>
              </a:ext>
            </a:extLst>
          </p:cNvPr>
          <p:cNvSpPr/>
          <p:nvPr/>
        </p:nvSpPr>
        <p:spPr>
          <a:xfrm rot="2837709">
            <a:off x="9039632" y="4441466"/>
            <a:ext cx="274320" cy="27432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5DB360-0E90-4D2D-8E3A-9BD7D6287923}"/>
              </a:ext>
            </a:extLst>
          </p:cNvPr>
          <p:cNvSpPr/>
          <p:nvPr/>
        </p:nvSpPr>
        <p:spPr>
          <a:xfrm rot="16200000">
            <a:off x="5188019" y="4715163"/>
            <a:ext cx="1804200" cy="74543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Point of Sale System</a:t>
            </a:r>
          </a:p>
        </p:txBody>
      </p:sp>
    </p:spTree>
    <p:extLst>
      <p:ext uri="{BB962C8B-B14F-4D97-AF65-F5344CB8AC3E}">
        <p14:creationId xmlns:p14="http://schemas.microsoft.com/office/powerpoint/2010/main" val="761905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HOW? </a:t>
            </a:r>
            <a:r>
              <a:rPr lang="en-US" dirty="0"/>
              <a:t>Example</a:t>
            </a:r>
            <a:r>
              <a:rPr lang="en-US" b="1" dirty="0"/>
              <a:t> </a:t>
            </a:r>
            <a:r>
              <a:rPr lang="en-US" dirty="0"/>
              <a:t>Requirements v. User Stories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7EEBB02-EE85-40AA-A887-0B4CCCE071C9}"/>
              </a:ext>
            </a:extLst>
          </p:cNvPr>
          <p:cNvCxnSpPr>
            <a:cxnSpLocks/>
          </p:cNvCxnSpPr>
          <p:nvPr/>
        </p:nvCxnSpPr>
        <p:spPr>
          <a:xfrm>
            <a:off x="1330007" y="1295404"/>
            <a:ext cx="0" cy="311094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C0DFA870-EC46-4564-A3D2-C1D0A6BDCBC0}"/>
              </a:ext>
            </a:extLst>
          </p:cNvPr>
          <p:cNvSpPr/>
          <p:nvPr/>
        </p:nvSpPr>
        <p:spPr>
          <a:xfrm>
            <a:off x="739478" y="1287401"/>
            <a:ext cx="4249964" cy="3413810"/>
          </a:xfrm>
          <a:prstGeom prst="wedgeRoundRectCallout">
            <a:avLst>
              <a:gd name="adj1" fmla="val 47289"/>
              <a:gd name="adj2" fmla="val 5747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695ECB1F-3551-410A-8436-4DF5FA462502}"/>
              </a:ext>
            </a:extLst>
          </p:cNvPr>
          <p:cNvSpPr/>
          <p:nvPr/>
        </p:nvSpPr>
        <p:spPr>
          <a:xfrm>
            <a:off x="6732672" y="1997189"/>
            <a:ext cx="4034958" cy="1531201"/>
          </a:xfrm>
          <a:prstGeom prst="wedgeRoundRectCallou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735B4C-5834-43AB-91D5-7C6D786A260B}"/>
              </a:ext>
            </a:extLst>
          </p:cNvPr>
          <p:cNvSpPr txBox="1"/>
          <p:nvPr/>
        </p:nvSpPr>
        <p:spPr>
          <a:xfrm>
            <a:off x="822708" y="1943280"/>
            <a:ext cx="40636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eCommerce system must have the ability to: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Interface with global inventory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Display Pick Up in Store Option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/>
              <a:t>based on customer store preferences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/>
              <a:t>inventory availability</a:t>
            </a:r>
          </a:p>
          <a:p>
            <a:r>
              <a:rPr lang="en-US" sz="1400" dirty="0"/>
              <a:t>Order Management System must have the ability to: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Trigger store employee to prepare order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Send confirmation to customer that order is ready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Process credit card upon pickup by customer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Pass inventory adjustments to global inventory system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DEA37C-2107-4642-A162-09F6491B59D5}"/>
              </a:ext>
            </a:extLst>
          </p:cNvPr>
          <p:cNvSpPr txBox="1"/>
          <p:nvPr/>
        </p:nvSpPr>
        <p:spPr>
          <a:xfrm>
            <a:off x="6844813" y="2643022"/>
            <a:ext cx="38106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As a customer, I want to be able to order online then pick up in store so that I receive exactly what I want without paying shipping.  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D0E0FE0D-8D91-4E52-8A66-5B33DD8B43FB}"/>
              </a:ext>
            </a:extLst>
          </p:cNvPr>
          <p:cNvSpPr/>
          <p:nvPr/>
        </p:nvSpPr>
        <p:spPr>
          <a:xfrm>
            <a:off x="778873" y="1661659"/>
            <a:ext cx="4210555" cy="33553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Business Requirement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DDF577BE-535F-4F04-9226-F325E09B4DD3}"/>
              </a:ext>
            </a:extLst>
          </p:cNvPr>
          <p:cNvSpPr/>
          <p:nvPr/>
        </p:nvSpPr>
        <p:spPr>
          <a:xfrm>
            <a:off x="6752187" y="2224191"/>
            <a:ext cx="3995928" cy="318739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User Story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F246DD-E9C9-4190-B60B-7469904DAC60}"/>
              </a:ext>
            </a:extLst>
          </p:cNvPr>
          <p:cNvSpPr txBox="1"/>
          <p:nvPr/>
        </p:nvSpPr>
        <p:spPr>
          <a:xfrm>
            <a:off x="5020058" y="5603896"/>
            <a:ext cx="1590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Sally</a:t>
            </a:r>
          </a:p>
          <a:p>
            <a:pPr algn="ctr"/>
            <a:r>
              <a:rPr lang="en-US" sz="1600" i="1" dirty="0">
                <a:solidFill>
                  <a:schemeClr val="accent1">
                    <a:lumMod val="75000"/>
                  </a:schemeClr>
                </a:solidFill>
              </a:rPr>
              <a:t>Program BA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F0F665-0FE6-4895-842C-EC633870A12C}"/>
              </a:ext>
            </a:extLst>
          </p:cNvPr>
          <p:cNvSpPr txBox="1"/>
          <p:nvPr/>
        </p:nvSpPr>
        <p:spPr>
          <a:xfrm>
            <a:off x="7970033" y="5603896"/>
            <a:ext cx="1590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Aaron</a:t>
            </a:r>
          </a:p>
          <a:p>
            <a:pPr algn="ctr"/>
            <a:r>
              <a:rPr lang="en-US" sz="1600" i="1" dirty="0">
                <a:solidFill>
                  <a:schemeClr val="bg2">
                    <a:lumMod val="50000"/>
                  </a:schemeClr>
                </a:solidFill>
              </a:rPr>
              <a:t>Agile BA / QA</a:t>
            </a:r>
          </a:p>
        </p:txBody>
      </p:sp>
      <p:pic>
        <p:nvPicPr>
          <p:cNvPr id="37" name="Picture 36" descr="A person in a suit and tie&#10;&#10;Description automatically generated">
            <a:extLst>
              <a:ext uri="{FF2B5EF4-FFF2-40B4-BE49-F238E27FC236}">
                <a16:creationId xmlns:a16="http://schemas.microsoft.com/office/drawing/2014/main" id="{7BC4A7C4-88CA-4F65-8655-AF3309A940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79" r="2"/>
          <a:stretch/>
        </p:blipFill>
        <p:spPr>
          <a:xfrm>
            <a:off x="4905888" y="3749836"/>
            <a:ext cx="1814369" cy="1828800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8" name="Picture 37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B4582BD2-4E2E-473F-8BB7-93FA0930A5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35" t="3164" r="4575" b="33924"/>
          <a:stretch/>
        </p:blipFill>
        <p:spPr>
          <a:xfrm>
            <a:off x="7848596" y="3749836"/>
            <a:ext cx="1830372" cy="1862904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56902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WHAT? </a:t>
            </a:r>
            <a:r>
              <a:rPr lang="en-US" dirty="0"/>
              <a:t>Story Boarding Technique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2A932D-9694-48E1-A234-96DA7F3AEBDE}"/>
              </a:ext>
            </a:extLst>
          </p:cNvPr>
          <p:cNvSpPr/>
          <p:nvPr/>
        </p:nvSpPr>
        <p:spPr>
          <a:xfrm>
            <a:off x="4462671" y="1689651"/>
            <a:ext cx="3611880" cy="39855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C35F15-A38C-48E4-A3AF-C1D527003788}"/>
              </a:ext>
            </a:extLst>
          </p:cNvPr>
          <p:cNvSpPr txBox="1"/>
          <p:nvPr/>
        </p:nvSpPr>
        <p:spPr>
          <a:xfrm>
            <a:off x="1292087" y="1697574"/>
            <a:ext cx="31705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Opportunity: </a:t>
            </a:r>
            <a:r>
              <a:rPr lang="en-US" sz="2400" i="1" dirty="0"/>
              <a:t>Leverage Story Boarding </a:t>
            </a:r>
            <a:r>
              <a:rPr lang="en-US" sz="2400" i="1" baseline="30000" dirty="0"/>
              <a:t>(4)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Structure and visual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Keep focused on user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Clear vertical slices</a:t>
            </a: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F66B976D-D3F0-4AB6-A816-F35B144F309B}"/>
              </a:ext>
            </a:extLst>
          </p:cNvPr>
          <p:cNvSpPr/>
          <p:nvPr/>
        </p:nvSpPr>
        <p:spPr>
          <a:xfrm>
            <a:off x="4668411" y="1739345"/>
            <a:ext cx="3200400" cy="1162879"/>
          </a:xfrm>
          <a:prstGeom prst="leftRightArrow">
            <a:avLst/>
          </a:prstGeom>
          <a:solidFill>
            <a:srgbClr val="B968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User Activity on Horizontal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E8B403F7-B65F-40CF-ADD4-AD245451C1DA}"/>
              </a:ext>
            </a:extLst>
          </p:cNvPr>
          <p:cNvSpPr/>
          <p:nvPr/>
        </p:nvSpPr>
        <p:spPr>
          <a:xfrm rot="16200000">
            <a:off x="3949482" y="3720213"/>
            <a:ext cx="2468880" cy="1162879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Elaboration / Details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2C668E-C81E-42B7-B5ED-CC18B101B2BB}"/>
              </a:ext>
            </a:extLst>
          </p:cNvPr>
          <p:cNvSpPr txBox="1"/>
          <p:nvPr/>
        </p:nvSpPr>
        <p:spPr>
          <a:xfrm>
            <a:off x="8083809" y="1690950"/>
            <a:ext cx="3578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NOTE:</a:t>
            </a:r>
            <a:endParaRPr lang="en-US" sz="2400" i="1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Story board is NOT a flow cart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Focus on high-level customer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Look at exceptions and different users</a:t>
            </a:r>
          </a:p>
        </p:txBody>
      </p:sp>
    </p:spTree>
    <p:extLst>
      <p:ext uri="{BB962C8B-B14F-4D97-AF65-F5344CB8AC3E}">
        <p14:creationId xmlns:p14="http://schemas.microsoft.com/office/powerpoint/2010/main" val="1159985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WHAT? </a:t>
            </a:r>
            <a:r>
              <a:rPr lang="en-US" dirty="0"/>
              <a:t>Story Boarding Steps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2C668E-C81E-42B7-B5ED-CC18B101B2BB}"/>
              </a:ext>
            </a:extLst>
          </p:cNvPr>
          <p:cNvSpPr txBox="1"/>
          <p:nvPr/>
        </p:nvSpPr>
        <p:spPr>
          <a:xfrm>
            <a:off x="832900" y="1323205"/>
            <a:ext cx="406709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Steps</a:t>
            </a:r>
            <a:r>
              <a:rPr lang="en-US" sz="2400" b="1" baseline="30000" dirty="0"/>
              <a:t>(4)</a:t>
            </a:r>
            <a:r>
              <a:rPr lang="en-US" sz="2400" b="1" dirty="0"/>
              <a:t>:</a:t>
            </a:r>
            <a:endParaRPr lang="en-US" sz="2400" i="1" baseline="300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accent1"/>
                </a:solidFill>
              </a:rPr>
              <a:t>Frame – high-level who what, and why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accent3"/>
                </a:solidFill>
              </a:rPr>
              <a:t>Map the big picture – “mile wide inch deep”, start with most critical user type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accent1"/>
                </a:solidFill>
              </a:rPr>
              <a:t>Explore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Slice out viable releases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Slice out development strategy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7B8FF5-B59D-482E-8EF5-9BC757751540}"/>
              </a:ext>
            </a:extLst>
          </p:cNvPr>
          <p:cNvSpPr txBox="1"/>
          <p:nvPr/>
        </p:nvSpPr>
        <p:spPr>
          <a:xfrm>
            <a:off x="5088836" y="1323205"/>
            <a:ext cx="67188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BOPIS EXAMPLE:</a:t>
            </a:r>
            <a:endParaRPr lang="en-US" sz="2400" i="1" baseline="300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accent1"/>
                </a:solidFill>
              </a:rPr>
              <a:t>Typical BOPIS Customer is a working mother of above average income and 1-2 children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accent3"/>
                </a:solidFill>
              </a:rPr>
              <a:t>As a working mother, I want to buy online and pick up in store in order to save time and avoid shipping costs.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accent1"/>
                </a:solidFill>
              </a:rPr>
              <a:t>Alternative customers, exception scenarios, opportunities to delight customer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E0FA58-9D41-4415-A97E-A0388E4D9950}"/>
              </a:ext>
            </a:extLst>
          </p:cNvPr>
          <p:cNvSpPr txBox="1"/>
          <p:nvPr/>
        </p:nvSpPr>
        <p:spPr>
          <a:xfrm>
            <a:off x="884583" y="5903841"/>
            <a:ext cx="678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(4) From materials on Cardboardit.com </a:t>
            </a:r>
          </a:p>
        </p:txBody>
      </p:sp>
    </p:spTree>
    <p:extLst>
      <p:ext uri="{BB962C8B-B14F-4D97-AF65-F5344CB8AC3E}">
        <p14:creationId xmlns:p14="http://schemas.microsoft.com/office/powerpoint/2010/main" val="832754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WHAT? </a:t>
            </a:r>
            <a:r>
              <a:rPr lang="en-US" dirty="0"/>
              <a:t>Omnichannel Story Boarding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FD2114-29E5-47AB-88DD-35A6E65788ED}"/>
              </a:ext>
            </a:extLst>
          </p:cNvPr>
          <p:cNvSpPr/>
          <p:nvPr/>
        </p:nvSpPr>
        <p:spPr>
          <a:xfrm>
            <a:off x="596344" y="1431236"/>
            <a:ext cx="2570921" cy="47111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63953F-093D-440E-B995-1C39B69CD354}"/>
              </a:ext>
            </a:extLst>
          </p:cNvPr>
          <p:cNvSpPr/>
          <p:nvPr/>
        </p:nvSpPr>
        <p:spPr>
          <a:xfrm>
            <a:off x="9018104" y="1431237"/>
            <a:ext cx="2570921" cy="47111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AC44F8-755A-4A7A-A878-E55D279C59F4}"/>
              </a:ext>
            </a:extLst>
          </p:cNvPr>
          <p:cNvSpPr txBox="1"/>
          <p:nvPr/>
        </p:nvSpPr>
        <p:spPr>
          <a:xfrm>
            <a:off x="957466" y="1570385"/>
            <a:ext cx="1848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Customer Selects Products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92769-350F-45EC-8DCB-C63B573518D8}"/>
              </a:ext>
            </a:extLst>
          </p:cNvPr>
          <p:cNvSpPr txBox="1"/>
          <p:nvPr/>
        </p:nvSpPr>
        <p:spPr>
          <a:xfrm>
            <a:off x="9379225" y="1573700"/>
            <a:ext cx="1848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Customer Billed for Order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DA171B-CAC2-498A-9073-0B56B16F8881}"/>
              </a:ext>
            </a:extLst>
          </p:cNvPr>
          <p:cNvSpPr/>
          <p:nvPr/>
        </p:nvSpPr>
        <p:spPr>
          <a:xfrm>
            <a:off x="6210851" y="1454430"/>
            <a:ext cx="2570921" cy="47111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C2B974-6E36-4537-96DA-FFEDA8A09293}"/>
              </a:ext>
            </a:extLst>
          </p:cNvPr>
          <p:cNvSpPr txBox="1"/>
          <p:nvPr/>
        </p:nvSpPr>
        <p:spPr>
          <a:xfrm>
            <a:off x="6571972" y="1596893"/>
            <a:ext cx="1848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Customer Picks up Order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E9B319-6DFC-4AAE-9808-B6E1D87EF8B7}"/>
              </a:ext>
            </a:extLst>
          </p:cNvPr>
          <p:cNvSpPr/>
          <p:nvPr/>
        </p:nvSpPr>
        <p:spPr>
          <a:xfrm>
            <a:off x="3403598" y="1454430"/>
            <a:ext cx="2570921" cy="47111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8D9D0F-FFD2-4747-81D4-70D33C233A21}"/>
              </a:ext>
            </a:extLst>
          </p:cNvPr>
          <p:cNvSpPr txBox="1"/>
          <p:nvPr/>
        </p:nvSpPr>
        <p:spPr>
          <a:xfrm>
            <a:off x="3764719" y="1593578"/>
            <a:ext cx="1848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Customer Places Order to Pick 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F596BE-7B8D-43CE-8EB7-B2F3A660561D}"/>
              </a:ext>
            </a:extLst>
          </p:cNvPr>
          <p:cNvSpPr txBox="1"/>
          <p:nvPr/>
        </p:nvSpPr>
        <p:spPr>
          <a:xfrm>
            <a:off x="2746855" y="2704701"/>
            <a:ext cx="6712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accent6">
                    <a:lumMod val="75000"/>
                    <a:alpha val="46000"/>
                  </a:schemeClr>
                </a:solidFill>
              </a:rPr>
              <a:t>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58A3FF-1CAB-41A0-A3D2-66C440AD5BFF}"/>
              </a:ext>
            </a:extLst>
          </p:cNvPr>
          <p:cNvSpPr/>
          <p:nvPr/>
        </p:nvSpPr>
        <p:spPr>
          <a:xfrm>
            <a:off x="735496" y="2325755"/>
            <a:ext cx="1097280" cy="548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Search Product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08524F-F810-48EA-AB05-754A00854348}"/>
              </a:ext>
            </a:extLst>
          </p:cNvPr>
          <p:cNvSpPr/>
          <p:nvPr/>
        </p:nvSpPr>
        <p:spPr>
          <a:xfrm>
            <a:off x="1943989" y="2325755"/>
            <a:ext cx="1097280" cy="548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Filter by preferred store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F455D7-792D-4667-B3A3-CDC0D2365267}"/>
              </a:ext>
            </a:extLst>
          </p:cNvPr>
          <p:cNvSpPr/>
          <p:nvPr/>
        </p:nvSpPr>
        <p:spPr>
          <a:xfrm>
            <a:off x="1943989" y="3052733"/>
            <a:ext cx="1097280" cy="548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Set Preferred Store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229F38-4280-4EF6-9441-D5F63E918967}"/>
              </a:ext>
            </a:extLst>
          </p:cNvPr>
          <p:cNvSpPr/>
          <p:nvPr/>
        </p:nvSpPr>
        <p:spPr>
          <a:xfrm>
            <a:off x="1943989" y="4463902"/>
            <a:ext cx="1097280" cy="5486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 - Online and Instore Inventory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171409-AE6E-4764-81BB-21A0BA02F750}"/>
              </a:ext>
            </a:extLst>
          </p:cNvPr>
          <p:cNvSpPr/>
          <p:nvPr/>
        </p:nvSpPr>
        <p:spPr>
          <a:xfrm>
            <a:off x="1943989" y="5175166"/>
            <a:ext cx="1097280" cy="548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/>
              <a:t>INT – Safety Stock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D5D149-9ECE-47A4-9B62-F354CBDED193}"/>
              </a:ext>
            </a:extLst>
          </p:cNvPr>
          <p:cNvSpPr/>
          <p:nvPr/>
        </p:nvSpPr>
        <p:spPr>
          <a:xfrm>
            <a:off x="735496" y="3037019"/>
            <a:ext cx="1097280" cy="5486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 – Product Information 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42779AB-0D4D-4871-A085-82CFC7FB4BBD}"/>
              </a:ext>
            </a:extLst>
          </p:cNvPr>
          <p:cNvSpPr/>
          <p:nvPr/>
        </p:nvSpPr>
        <p:spPr>
          <a:xfrm>
            <a:off x="1943989" y="3752638"/>
            <a:ext cx="1097280" cy="548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ETA for pick-up displays</a:t>
            </a:r>
          </a:p>
        </p:txBody>
      </p:sp>
    </p:spTree>
    <p:extLst>
      <p:ext uri="{BB962C8B-B14F-4D97-AF65-F5344CB8AC3E}">
        <p14:creationId xmlns:p14="http://schemas.microsoft.com/office/powerpoint/2010/main" val="2048353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9D26FC-15C5-4A35-A7A3-6116B6B31B86}"/>
              </a:ext>
            </a:extLst>
          </p:cNvPr>
          <p:cNvSpPr/>
          <p:nvPr/>
        </p:nvSpPr>
        <p:spPr>
          <a:xfrm>
            <a:off x="990599" y="1629444"/>
            <a:ext cx="104592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hlinkClick r:id="rId2"/>
              </a:rPr>
              <a:t>https://www.stateofagile.com/#ufh-i-521251909-13th-annual-state-of-agile-report/473508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hlinkClick r:id="rId3"/>
              </a:rPr>
              <a:t>https://bia.ca/improve-project-success-using-a-hybrid-agile-framework/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hlinkClick r:id="rId4"/>
              </a:rPr>
              <a:t>Agile and Lean Program Management: Scaling Collaboration Across the Organization</a:t>
            </a:r>
            <a:r>
              <a:rPr lang="en-US" dirty="0"/>
              <a:t>, Johanna Rothman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hlinkClick r:id="rId5"/>
              </a:rPr>
              <a:t>https://cardboardit.com/tours/#journeys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hlinkClick r:id="rId6"/>
              </a:rPr>
              <a:t>https://www.agilealliance.org/what-is-hybrid-agile-anyway/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13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889052"/>
            <a:ext cx="10058400" cy="806128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1122527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0AA6468-80AC-4DDF-9CFB-C7A9507E2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Iterative, Incremental, or Agile? (All content from 5)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B900CC-5074-4746-A1A4-AF640455B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66AF7D-4761-4149-BC5C-A3AD37E2CF47}"/>
              </a:ext>
            </a:extLst>
          </p:cNvPr>
          <p:cNvSpPr/>
          <p:nvPr/>
        </p:nvSpPr>
        <p:spPr>
          <a:xfrm>
            <a:off x="501933" y="3351864"/>
            <a:ext cx="34455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sofia-pro"/>
              </a:rPr>
              <a:t>“On the continuum from Plan-Driven approaches (lower-left) to Agile approaches (upper-right) there are different degrees of delivery (incremental) and degrees of change (iterative). Those techniques that achieve BOTH high degrees of delivery AND high degrees of adaptability are called ‘Agile’.”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AutoShape 2" descr="https://www.evernote.com/shard/s280/res/8b09627b-879d-4bb5-88fa-c804c5a84034">
            <a:extLst>
              <a:ext uri="{FF2B5EF4-FFF2-40B4-BE49-F238E27FC236}">
                <a16:creationId xmlns:a16="http://schemas.microsoft.com/office/drawing/2014/main" id="{7549E512-719B-46F3-8DB7-74F1DD00F1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63957" y="-1013791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D46567-CCE8-41BB-9D22-8C1FA6E484E3}"/>
              </a:ext>
            </a:extLst>
          </p:cNvPr>
          <p:cNvSpPr/>
          <p:nvPr/>
        </p:nvSpPr>
        <p:spPr>
          <a:xfrm>
            <a:off x="4648759" y="1013791"/>
            <a:ext cx="6793974" cy="2617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11CB51-EAF1-4422-9880-EF39E60BC2D9}"/>
              </a:ext>
            </a:extLst>
          </p:cNvPr>
          <p:cNvSpPr/>
          <p:nvPr/>
        </p:nvSpPr>
        <p:spPr>
          <a:xfrm>
            <a:off x="4662013" y="4227437"/>
            <a:ext cx="6793974" cy="2617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B552608-074A-433B-9EA8-45AA010E7A17}"/>
              </a:ext>
            </a:extLst>
          </p:cNvPr>
          <p:cNvCxnSpPr/>
          <p:nvPr/>
        </p:nvCxnSpPr>
        <p:spPr>
          <a:xfrm>
            <a:off x="6057900" y="516835"/>
            <a:ext cx="0" cy="455212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185DF18-36C2-4F00-8A29-53B09DA93FB7}"/>
              </a:ext>
            </a:extLst>
          </p:cNvPr>
          <p:cNvCxnSpPr>
            <a:cxnSpLocks/>
          </p:cNvCxnSpPr>
          <p:nvPr/>
        </p:nvCxnSpPr>
        <p:spPr>
          <a:xfrm rot="5400000">
            <a:off x="8337271" y="2792896"/>
            <a:ext cx="0" cy="455212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DE2EDA1-56DF-4DDD-BDCE-32587F8FF9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25" b="34132"/>
          <a:stretch/>
        </p:blipFill>
        <p:spPr>
          <a:xfrm>
            <a:off x="6082752" y="3210343"/>
            <a:ext cx="2348725" cy="185638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5C3D300-E2A0-4BC5-A710-1790AD17D9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25" b="34132"/>
          <a:stretch/>
        </p:blipFill>
        <p:spPr>
          <a:xfrm rot="10800000">
            <a:off x="8337271" y="496105"/>
            <a:ext cx="2348725" cy="1856380"/>
          </a:xfrm>
          <a:prstGeom prst="rect">
            <a:avLst/>
          </a:prstGeom>
        </p:spPr>
      </p:pic>
      <p:sp>
        <p:nvSpPr>
          <p:cNvPr id="16" name="Arrow: Left-Right 15">
            <a:extLst>
              <a:ext uri="{FF2B5EF4-FFF2-40B4-BE49-F238E27FC236}">
                <a16:creationId xmlns:a16="http://schemas.microsoft.com/office/drawing/2014/main" id="{A64DC18D-8497-4079-9E9B-B2CF3F1ABD9B}"/>
              </a:ext>
            </a:extLst>
          </p:cNvPr>
          <p:cNvSpPr/>
          <p:nvPr/>
        </p:nvSpPr>
        <p:spPr>
          <a:xfrm rot="18702794">
            <a:off x="6609525" y="2302574"/>
            <a:ext cx="3637722" cy="987281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CONTINUM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EE16C26-9492-48AB-97FE-3D0DFD774FA0}"/>
              </a:ext>
            </a:extLst>
          </p:cNvPr>
          <p:cNvSpPr txBox="1"/>
          <p:nvPr/>
        </p:nvSpPr>
        <p:spPr>
          <a:xfrm>
            <a:off x="7051215" y="5100490"/>
            <a:ext cx="243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Degree of Change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91CD70-1D81-4C3C-8F62-CB23F070E3BC}"/>
              </a:ext>
            </a:extLst>
          </p:cNvPr>
          <p:cNvSpPr txBox="1"/>
          <p:nvPr/>
        </p:nvSpPr>
        <p:spPr>
          <a:xfrm>
            <a:off x="6086018" y="520693"/>
            <a:ext cx="1928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“Incremental”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37F15D-BA94-47B6-9ED3-A049D1554FEC}"/>
              </a:ext>
            </a:extLst>
          </p:cNvPr>
          <p:cNvSpPr txBox="1"/>
          <p:nvPr/>
        </p:nvSpPr>
        <p:spPr>
          <a:xfrm>
            <a:off x="5297146" y="444172"/>
            <a:ext cx="747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HIGH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DE274D-A896-448C-A2FF-119D7169C578}"/>
              </a:ext>
            </a:extLst>
          </p:cNvPr>
          <p:cNvSpPr txBox="1"/>
          <p:nvPr/>
        </p:nvSpPr>
        <p:spPr>
          <a:xfrm>
            <a:off x="5290522" y="4641788"/>
            <a:ext cx="747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LOW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0A9F6B-9BCC-4E7E-881A-C7BEBA0CDAD7}"/>
              </a:ext>
            </a:extLst>
          </p:cNvPr>
          <p:cNvSpPr txBox="1"/>
          <p:nvPr/>
        </p:nvSpPr>
        <p:spPr>
          <a:xfrm>
            <a:off x="5939875" y="5102303"/>
            <a:ext cx="747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LOW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9FA4CE-988F-4388-B4D9-08AC70BE554F}"/>
              </a:ext>
            </a:extLst>
          </p:cNvPr>
          <p:cNvSpPr txBox="1"/>
          <p:nvPr/>
        </p:nvSpPr>
        <p:spPr>
          <a:xfrm>
            <a:off x="9829378" y="5085739"/>
            <a:ext cx="747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HIGH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4A08BA5-2231-431B-ABED-7421FA24C381}"/>
              </a:ext>
            </a:extLst>
          </p:cNvPr>
          <p:cNvSpPr txBox="1"/>
          <p:nvPr/>
        </p:nvSpPr>
        <p:spPr>
          <a:xfrm>
            <a:off x="9464325" y="4671731"/>
            <a:ext cx="1384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“Iterative”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5B9C58-85E6-476B-8902-921BFB73391A}"/>
              </a:ext>
            </a:extLst>
          </p:cNvPr>
          <p:cNvSpPr txBox="1"/>
          <p:nvPr/>
        </p:nvSpPr>
        <p:spPr>
          <a:xfrm>
            <a:off x="5491496" y="1188823"/>
            <a:ext cx="553998" cy="303613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/>
              <a:t>Frequency of Delivery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856E500-24D6-422F-A16A-3D1BF97B40BD}"/>
              </a:ext>
            </a:extLst>
          </p:cNvPr>
          <p:cNvSpPr txBox="1"/>
          <p:nvPr/>
        </p:nvSpPr>
        <p:spPr>
          <a:xfrm>
            <a:off x="6153736" y="4603943"/>
            <a:ext cx="1384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Plan Driven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E82259-EA71-43FA-B9AC-A70629E63555}"/>
              </a:ext>
            </a:extLst>
          </p:cNvPr>
          <p:cNvSpPr txBox="1"/>
          <p:nvPr/>
        </p:nvSpPr>
        <p:spPr>
          <a:xfrm>
            <a:off x="9182718" y="651902"/>
            <a:ext cx="1384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Agile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AE2C35-E2E2-44FE-955A-25F75841B0A5}"/>
              </a:ext>
            </a:extLst>
          </p:cNvPr>
          <p:cNvSpPr txBox="1"/>
          <p:nvPr/>
        </p:nvSpPr>
        <p:spPr>
          <a:xfrm>
            <a:off x="4721080" y="6390857"/>
            <a:ext cx="678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(5) Agile Alliance , “What is hybrid agile anyway?” </a:t>
            </a:r>
          </a:p>
        </p:txBody>
      </p:sp>
    </p:spTree>
    <p:extLst>
      <p:ext uri="{BB962C8B-B14F-4D97-AF65-F5344CB8AC3E}">
        <p14:creationId xmlns:p14="http://schemas.microsoft.com/office/powerpoint/2010/main" val="4032461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Overview: Sam Wade</a:t>
            </a:r>
          </a:p>
        </p:txBody>
      </p:sp>
      <p:pic>
        <p:nvPicPr>
          <p:cNvPr id="4" name="Picture 3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15D15AAA-672A-4C1D-BE05-65A1941E04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l="9653"/>
          <a:stretch/>
        </p:blipFill>
        <p:spPr>
          <a:xfrm>
            <a:off x="1152942" y="1563641"/>
            <a:ext cx="1901834" cy="21050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CBE794-6A6E-4A4A-AF64-E8B17F28B126}"/>
              </a:ext>
            </a:extLst>
          </p:cNvPr>
          <p:cNvSpPr txBox="1"/>
          <p:nvPr/>
        </p:nvSpPr>
        <p:spPr>
          <a:xfrm>
            <a:off x="3428999" y="1539128"/>
            <a:ext cx="79413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  <a:t>Project Manager and Agile Coach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Running teams for over 20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 spans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eComm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Marketing, Finance, Omnichannel, &amp; Supply Chain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PMP and several Agile Certification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BBA from Ohio U in Finance and MBA from Northwestern’s Kellogg School of Management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02F0EE-DE64-4E59-B965-C78A26D8E3BC}"/>
              </a:ext>
            </a:extLst>
          </p:cNvPr>
          <p:cNvSpPr txBox="1"/>
          <p:nvPr/>
        </p:nvSpPr>
        <p:spPr>
          <a:xfrm>
            <a:off x="964096" y="4066973"/>
            <a:ext cx="10485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believe strongly that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/>
                </a:solidFill>
              </a:rPr>
              <a:t>agile enables individuals to do the best work of their careers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fun and supportive teams.  Those teams, in turn, </a:t>
            </a:r>
            <a:r>
              <a:rPr lang="en-US" sz="2400" b="1" dirty="0">
                <a:solidFill>
                  <a:schemeClr val="accent1"/>
                </a:solidFill>
              </a:rPr>
              <a:t>deliver exceptional value to their organizations</a:t>
            </a:r>
            <a:r>
              <a:rPr lang="en-US" b="1" dirty="0">
                <a:solidFill>
                  <a:schemeClr val="accent1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65062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Kickoff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A59867A-0017-4C4D-BACF-A48F2DF863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022447"/>
              </p:ext>
            </p:extLst>
          </p:nvPr>
        </p:nvGraphicFramePr>
        <p:xfrm>
          <a:off x="2158124" y="1341783"/>
          <a:ext cx="7858235" cy="4890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986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126124"/>
            <a:ext cx="10569203" cy="1114091"/>
          </a:xfrm>
        </p:spPr>
        <p:txBody>
          <a:bodyPr>
            <a:normAutofit/>
          </a:bodyPr>
          <a:lstStyle/>
          <a:p>
            <a:r>
              <a:rPr lang="en-US" dirty="0"/>
              <a:t>Hybrid Program: </a:t>
            </a:r>
            <a:r>
              <a:rPr lang="en-US" b="1" dirty="0"/>
              <a:t>WHY, WHEN, HOW, WHAT</a:t>
            </a:r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53DA09E-F3BB-4F9E-9120-7DC23368D9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8882809"/>
              </p:ext>
            </p:extLst>
          </p:nvPr>
        </p:nvGraphicFramePr>
        <p:xfrm>
          <a:off x="2280745" y="1329265"/>
          <a:ext cx="7595476" cy="4882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6935E7D-3737-49A3-A1A9-5EB6B863A59E}"/>
              </a:ext>
            </a:extLst>
          </p:cNvPr>
          <p:cNvSpPr txBox="1"/>
          <p:nvPr/>
        </p:nvSpPr>
        <p:spPr>
          <a:xfrm>
            <a:off x="6728791" y="1490870"/>
            <a:ext cx="3826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Why are large programs often agile?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66B3E1-2830-4F4A-B21E-1F98D5FB5E08}"/>
              </a:ext>
            </a:extLst>
          </p:cNvPr>
          <p:cNvSpPr txBox="1"/>
          <p:nvPr/>
        </p:nvSpPr>
        <p:spPr>
          <a:xfrm>
            <a:off x="8501269" y="3426749"/>
            <a:ext cx="347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are project tasks done on hybrid programs?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F9BBF9-DFA1-445B-B337-3B9E207AD98D}"/>
              </a:ext>
            </a:extLst>
          </p:cNvPr>
          <p:cNvSpPr txBox="1"/>
          <p:nvPr/>
        </p:nvSpPr>
        <p:spPr>
          <a:xfrm>
            <a:off x="1620080" y="5355571"/>
            <a:ext cx="3826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How do we avoid common challenges and leverage best practices?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F1359A-CF0D-4A01-9760-B581B93325BF}"/>
              </a:ext>
            </a:extLst>
          </p:cNvPr>
          <p:cNvSpPr txBox="1"/>
          <p:nvPr/>
        </p:nvSpPr>
        <p:spPr>
          <a:xfrm>
            <a:off x="215348" y="3427395"/>
            <a:ext cx="3438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What are the advantages of story boarding in a Hybrid environment?</a:t>
            </a:r>
          </a:p>
        </p:txBody>
      </p:sp>
    </p:spTree>
    <p:extLst>
      <p:ext uri="{BB962C8B-B14F-4D97-AF65-F5344CB8AC3E}">
        <p14:creationId xmlns:p14="http://schemas.microsoft.com/office/powerpoint/2010/main" val="346616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AF3B9BF-C960-4099-A265-532290FA04C9}"/>
              </a:ext>
            </a:extLst>
          </p:cNvPr>
          <p:cNvSpPr/>
          <p:nvPr/>
        </p:nvSpPr>
        <p:spPr>
          <a:xfrm>
            <a:off x="4193627" y="1481959"/>
            <a:ext cx="6583680" cy="475067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F451BB4-C834-48AA-A461-71C8D57CFBD8}"/>
              </a:ext>
            </a:extLst>
          </p:cNvPr>
          <p:cNvSpPr/>
          <p:nvPr/>
        </p:nvSpPr>
        <p:spPr>
          <a:xfrm>
            <a:off x="4377557" y="1660634"/>
            <a:ext cx="6216869" cy="438912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</a:t>
            </a:r>
            <a:r>
              <a:rPr lang="en-US" dirty="0"/>
              <a:t> are large programs often hybrids?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01B013-0F6C-48EC-8E25-387034D087C2}"/>
              </a:ext>
            </a:extLst>
          </p:cNvPr>
          <p:cNvSpPr/>
          <p:nvPr/>
        </p:nvSpPr>
        <p:spPr>
          <a:xfrm>
            <a:off x="1071822" y="2709064"/>
            <a:ext cx="2475644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# 1 Not all teams are agile!</a:t>
            </a:r>
            <a:endParaRPr lang="en-US" sz="3600" b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A6A7C18D-6A78-4A42-A843-E4631D52791E}"/>
              </a:ext>
            </a:extLst>
          </p:cNvPr>
          <p:cNvSpPr/>
          <p:nvPr/>
        </p:nvSpPr>
        <p:spPr>
          <a:xfrm>
            <a:off x="5854269" y="2633503"/>
            <a:ext cx="2834640" cy="2926080"/>
          </a:xfrm>
          <a:prstGeom prst="arc">
            <a:avLst>
              <a:gd name="adj1" fmla="val 16006108"/>
              <a:gd name="adj2" fmla="val 5539197"/>
            </a:avLst>
          </a:prstGeom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8DBBC6F-A9C8-485E-A35A-FB7CBDA934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6380733"/>
              </p:ext>
            </p:extLst>
          </p:nvPr>
        </p:nvGraphicFramePr>
        <p:xfrm>
          <a:off x="4200177" y="1818284"/>
          <a:ext cx="5641450" cy="455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5DA88E0-C391-4C80-A354-1712F9E1AA68}"/>
              </a:ext>
            </a:extLst>
          </p:cNvPr>
          <p:cNvSpPr txBox="1"/>
          <p:nvPr/>
        </p:nvSpPr>
        <p:spPr>
          <a:xfrm>
            <a:off x="8818179" y="2144756"/>
            <a:ext cx="1597573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baseline="30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52% Respondents say their organizations have ½ or less or no agile teams.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6CBF72-3AFF-4660-BC19-5DF6D758AB05}"/>
              </a:ext>
            </a:extLst>
          </p:cNvPr>
          <p:cNvSpPr/>
          <p:nvPr/>
        </p:nvSpPr>
        <p:spPr>
          <a:xfrm>
            <a:off x="5290145" y="1702957"/>
            <a:ext cx="42729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1" i="0" u="none" strike="noStrike" kern="1200" cap="all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Percentage of Team Using Agile 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(1)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E0DB75-5EC2-4FB4-A3A4-054A1A0F8DA0}"/>
              </a:ext>
            </a:extLst>
          </p:cNvPr>
          <p:cNvSpPr txBox="1"/>
          <p:nvPr/>
        </p:nvSpPr>
        <p:spPr>
          <a:xfrm>
            <a:off x="8830806" y="4420475"/>
            <a:ext cx="1763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Collabnet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VersionOne 14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Annual State of Agile Survey 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(1)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BA0AC6B-270C-4371-899B-417D39F0E41F}"/>
              </a:ext>
            </a:extLst>
          </p:cNvPr>
          <p:cNvCxnSpPr/>
          <p:nvPr/>
        </p:nvCxnSpPr>
        <p:spPr>
          <a:xfrm flipV="1">
            <a:off x="8044353" y="2501462"/>
            <a:ext cx="773826" cy="387087"/>
          </a:xfrm>
          <a:prstGeom prst="line">
            <a:avLst/>
          </a:prstGeom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766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</a:t>
            </a:r>
            <a:r>
              <a:rPr lang="en-US" dirty="0"/>
              <a:t> are large programs often hybrids?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A87C45-3EC9-49EA-BDEC-084FB684C336}"/>
              </a:ext>
            </a:extLst>
          </p:cNvPr>
          <p:cNvSpPr/>
          <p:nvPr/>
        </p:nvSpPr>
        <p:spPr>
          <a:xfrm>
            <a:off x="2333302" y="1228449"/>
            <a:ext cx="75306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# 2 Large programs typically have set deadlines and large dependencies requiring big bang launches.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FE918A7-AE0A-41FB-9E60-468B76C9F619}"/>
              </a:ext>
            </a:extLst>
          </p:cNvPr>
          <p:cNvSpPr/>
          <p:nvPr/>
        </p:nvSpPr>
        <p:spPr>
          <a:xfrm>
            <a:off x="1919309" y="4025814"/>
            <a:ext cx="2194560" cy="2046510"/>
          </a:xfrm>
          <a:prstGeom prst="roundRect">
            <a:avLst>
              <a:gd name="adj" fmla="val 4525"/>
            </a:avLst>
          </a:prstGeom>
          <a:solidFill>
            <a:schemeClr val="accent2">
              <a:lumMod val="75000"/>
            </a:schemeClr>
          </a:solidFill>
          <a:ln>
            <a:solidFill>
              <a:srgbClr val="BD5804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ACDF980-9B9E-4169-BFCC-DC0360397FA9}"/>
              </a:ext>
            </a:extLst>
          </p:cNvPr>
          <p:cNvSpPr/>
          <p:nvPr/>
        </p:nvSpPr>
        <p:spPr>
          <a:xfrm>
            <a:off x="1870836" y="2564518"/>
            <a:ext cx="2291506" cy="21861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D13DC58-C254-44BD-9D31-68FAFE06151C}"/>
              </a:ext>
            </a:extLst>
          </p:cNvPr>
          <p:cNvSpPr/>
          <p:nvPr/>
        </p:nvSpPr>
        <p:spPr>
          <a:xfrm>
            <a:off x="1919309" y="4780913"/>
            <a:ext cx="2194560" cy="806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Mergers and Acquisitions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98DBFB0C-23B8-41FB-9833-24037BF637D6}"/>
              </a:ext>
            </a:extLst>
          </p:cNvPr>
          <p:cNvSpPr/>
          <p:nvPr/>
        </p:nvSpPr>
        <p:spPr>
          <a:xfrm>
            <a:off x="5010665" y="4094132"/>
            <a:ext cx="2194560" cy="2046510"/>
          </a:xfrm>
          <a:prstGeom prst="roundRect">
            <a:avLst>
              <a:gd name="adj" fmla="val 4525"/>
            </a:avLst>
          </a:prstGeom>
          <a:solidFill>
            <a:srgbClr val="BD5804"/>
          </a:solidFill>
          <a:ln>
            <a:solidFill>
              <a:srgbClr val="BD5804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8CD687B-5B1C-45D9-95C0-4554544B9C85}"/>
              </a:ext>
            </a:extLst>
          </p:cNvPr>
          <p:cNvSpPr/>
          <p:nvPr/>
        </p:nvSpPr>
        <p:spPr>
          <a:xfrm>
            <a:off x="5010665" y="4849231"/>
            <a:ext cx="2194560" cy="806128"/>
          </a:xfrm>
          <a:prstGeom prst="rect">
            <a:avLst/>
          </a:prstGeom>
          <a:solidFill>
            <a:srgbClr val="FCBF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Omnichannel Initiatives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AC18A40C-390E-4D30-BE1B-F3406DB4616E}"/>
              </a:ext>
            </a:extLst>
          </p:cNvPr>
          <p:cNvSpPr/>
          <p:nvPr/>
        </p:nvSpPr>
        <p:spPr>
          <a:xfrm>
            <a:off x="8102020" y="4109898"/>
            <a:ext cx="2194560" cy="2046510"/>
          </a:xfrm>
          <a:prstGeom prst="roundRect">
            <a:avLst>
              <a:gd name="adj" fmla="val 4525"/>
            </a:avLst>
          </a:prstGeom>
          <a:solidFill>
            <a:schemeClr val="accent4">
              <a:lumMod val="75000"/>
            </a:schemeClr>
          </a:solidFill>
          <a:ln>
            <a:solidFill>
              <a:srgbClr val="BD5804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86F850B-3045-4CFB-BD9B-C6EA65B7525A}"/>
              </a:ext>
            </a:extLst>
          </p:cNvPr>
          <p:cNvSpPr/>
          <p:nvPr/>
        </p:nvSpPr>
        <p:spPr>
          <a:xfrm>
            <a:off x="8102020" y="4864997"/>
            <a:ext cx="2194560" cy="8061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Back-end Upgrades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210B9C2-B0A5-47DF-9EAE-5B02ED63A09A}"/>
              </a:ext>
            </a:extLst>
          </p:cNvPr>
          <p:cNvSpPr/>
          <p:nvPr/>
        </p:nvSpPr>
        <p:spPr>
          <a:xfrm>
            <a:off x="8053547" y="2564518"/>
            <a:ext cx="2291506" cy="21861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34">
            <a:extLst>
              <a:ext uri="{FF2B5EF4-FFF2-40B4-BE49-F238E27FC236}">
                <a16:creationId xmlns:a16="http://schemas.microsoft.com/office/drawing/2014/main" id="{DF64134C-EFDE-487D-A778-EB7E7D06DBD8}"/>
              </a:ext>
            </a:extLst>
          </p:cNvPr>
          <p:cNvSpPr>
            <a:spLocks/>
          </p:cNvSpPr>
          <p:nvPr/>
        </p:nvSpPr>
        <p:spPr bwMode="auto">
          <a:xfrm>
            <a:off x="8832873" y="3113265"/>
            <a:ext cx="653034" cy="854586"/>
          </a:xfrm>
          <a:custGeom>
            <a:avLst/>
            <a:gdLst>
              <a:gd name="T0" fmla="*/ 304 w 4347"/>
              <a:gd name="T1" fmla="*/ 5670 h 5670"/>
              <a:gd name="T2" fmla="*/ 4289 w 4347"/>
              <a:gd name="T3" fmla="*/ 5669 h 5670"/>
              <a:gd name="T4" fmla="*/ 4287 w 4347"/>
              <a:gd name="T5" fmla="*/ 1106 h 5670"/>
              <a:gd name="T6" fmla="*/ 2290 w 4347"/>
              <a:gd name="T7" fmla="*/ 339 h 5670"/>
              <a:gd name="T8" fmla="*/ 307 w 4347"/>
              <a:gd name="T9" fmla="*/ 1988 h 5670"/>
              <a:gd name="T10" fmla="*/ 304 w 4347"/>
              <a:gd name="T11" fmla="*/ 5670 h 5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47" h="5670">
                <a:moveTo>
                  <a:pt x="304" y="5670"/>
                </a:moveTo>
                <a:lnTo>
                  <a:pt x="4289" y="5669"/>
                </a:lnTo>
                <a:lnTo>
                  <a:pt x="4287" y="1106"/>
                </a:lnTo>
                <a:cubicBezTo>
                  <a:pt x="4287" y="167"/>
                  <a:pt x="4347" y="339"/>
                  <a:pt x="2290" y="339"/>
                </a:cubicBezTo>
                <a:cubicBezTo>
                  <a:pt x="0" y="339"/>
                  <a:pt x="308" y="0"/>
                  <a:pt x="307" y="1988"/>
                </a:cubicBezTo>
                <a:cubicBezTo>
                  <a:pt x="307" y="3203"/>
                  <a:pt x="334" y="4460"/>
                  <a:pt x="304" y="567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reeform 35">
            <a:extLst>
              <a:ext uri="{FF2B5EF4-FFF2-40B4-BE49-F238E27FC236}">
                <a16:creationId xmlns:a16="http://schemas.microsoft.com/office/drawing/2014/main" id="{79D21CCA-56EE-4D42-9AA9-7F0D32A71607}"/>
              </a:ext>
            </a:extLst>
          </p:cNvPr>
          <p:cNvSpPr>
            <a:spLocks/>
          </p:cNvSpPr>
          <p:nvPr/>
        </p:nvSpPr>
        <p:spPr bwMode="auto">
          <a:xfrm>
            <a:off x="9502030" y="3252337"/>
            <a:ext cx="324502" cy="685282"/>
          </a:xfrm>
          <a:custGeom>
            <a:avLst/>
            <a:gdLst>
              <a:gd name="T0" fmla="*/ 1 w 2174"/>
              <a:gd name="T1" fmla="*/ 470 h 4542"/>
              <a:gd name="T2" fmla="*/ 1659 w 2174"/>
              <a:gd name="T3" fmla="*/ 476 h 4542"/>
              <a:gd name="T4" fmla="*/ 1670 w 2174"/>
              <a:gd name="T5" fmla="*/ 1071 h 4542"/>
              <a:gd name="T6" fmla="*/ 4 w 2174"/>
              <a:gd name="T7" fmla="*/ 1071 h 4542"/>
              <a:gd name="T8" fmla="*/ 3 w 2174"/>
              <a:gd name="T9" fmla="*/ 1478 h 4542"/>
              <a:gd name="T10" fmla="*/ 1669 w 2174"/>
              <a:gd name="T11" fmla="*/ 1482 h 4542"/>
              <a:gd name="T12" fmla="*/ 1668 w 2174"/>
              <a:gd name="T13" fmla="*/ 2086 h 4542"/>
              <a:gd name="T14" fmla="*/ 0 w 2174"/>
              <a:gd name="T15" fmla="*/ 2086 h 4542"/>
              <a:gd name="T16" fmla="*/ 3 w 2174"/>
              <a:gd name="T17" fmla="*/ 2483 h 4542"/>
              <a:gd name="T18" fmla="*/ 1635 w 2174"/>
              <a:gd name="T19" fmla="*/ 2497 h 4542"/>
              <a:gd name="T20" fmla="*/ 1629 w 2174"/>
              <a:gd name="T21" fmla="*/ 3087 h 4542"/>
              <a:gd name="T22" fmla="*/ 0 w 2174"/>
              <a:gd name="T23" fmla="*/ 3094 h 4542"/>
              <a:gd name="T24" fmla="*/ 0 w 2174"/>
              <a:gd name="T25" fmla="*/ 3506 h 4542"/>
              <a:gd name="T26" fmla="*/ 1654 w 2174"/>
              <a:gd name="T27" fmla="*/ 3513 h 4542"/>
              <a:gd name="T28" fmla="*/ 1671 w 2174"/>
              <a:gd name="T29" fmla="*/ 4108 h 4542"/>
              <a:gd name="T30" fmla="*/ 5 w 2174"/>
              <a:gd name="T31" fmla="*/ 4108 h 4542"/>
              <a:gd name="T32" fmla="*/ 0 w 2174"/>
              <a:gd name="T33" fmla="*/ 4533 h 4542"/>
              <a:gd name="T34" fmla="*/ 2133 w 2174"/>
              <a:gd name="T35" fmla="*/ 4542 h 4542"/>
              <a:gd name="T36" fmla="*/ 2132 w 2174"/>
              <a:gd name="T37" fmla="*/ 396 h 4542"/>
              <a:gd name="T38" fmla="*/ 1655 w 2174"/>
              <a:gd name="T39" fmla="*/ 16 h 4542"/>
              <a:gd name="T40" fmla="*/ 6 w 2174"/>
              <a:gd name="T41" fmla="*/ 20 h 4542"/>
              <a:gd name="T42" fmla="*/ 1 w 2174"/>
              <a:gd name="T43" fmla="*/ 470 h 4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174" h="4542">
                <a:moveTo>
                  <a:pt x="1" y="470"/>
                </a:moveTo>
                <a:lnTo>
                  <a:pt x="1659" y="476"/>
                </a:lnTo>
                <a:lnTo>
                  <a:pt x="1670" y="1071"/>
                </a:lnTo>
                <a:lnTo>
                  <a:pt x="4" y="1071"/>
                </a:lnTo>
                <a:lnTo>
                  <a:pt x="3" y="1478"/>
                </a:lnTo>
                <a:lnTo>
                  <a:pt x="1669" y="1482"/>
                </a:lnTo>
                <a:lnTo>
                  <a:pt x="1668" y="2086"/>
                </a:lnTo>
                <a:lnTo>
                  <a:pt x="0" y="2086"/>
                </a:lnTo>
                <a:lnTo>
                  <a:pt x="3" y="2483"/>
                </a:lnTo>
                <a:lnTo>
                  <a:pt x="1635" y="2497"/>
                </a:lnTo>
                <a:cubicBezTo>
                  <a:pt x="1672" y="2644"/>
                  <a:pt x="1679" y="2954"/>
                  <a:pt x="1629" y="3087"/>
                </a:cubicBezTo>
                <a:lnTo>
                  <a:pt x="0" y="3094"/>
                </a:lnTo>
                <a:lnTo>
                  <a:pt x="0" y="3506"/>
                </a:lnTo>
                <a:lnTo>
                  <a:pt x="1654" y="3513"/>
                </a:lnTo>
                <a:lnTo>
                  <a:pt x="1671" y="4108"/>
                </a:lnTo>
                <a:lnTo>
                  <a:pt x="5" y="4108"/>
                </a:lnTo>
                <a:lnTo>
                  <a:pt x="0" y="4533"/>
                </a:lnTo>
                <a:lnTo>
                  <a:pt x="2133" y="4542"/>
                </a:lnTo>
                <a:cubicBezTo>
                  <a:pt x="2117" y="3250"/>
                  <a:pt x="2174" y="1594"/>
                  <a:pt x="2132" y="396"/>
                </a:cubicBezTo>
                <a:cubicBezTo>
                  <a:pt x="2121" y="54"/>
                  <a:pt x="1980" y="14"/>
                  <a:pt x="1655" y="16"/>
                </a:cubicBezTo>
                <a:cubicBezTo>
                  <a:pt x="1112" y="18"/>
                  <a:pt x="545" y="0"/>
                  <a:pt x="6" y="20"/>
                </a:cubicBezTo>
                <a:lnTo>
                  <a:pt x="1" y="47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 36">
            <a:extLst>
              <a:ext uri="{FF2B5EF4-FFF2-40B4-BE49-F238E27FC236}">
                <a16:creationId xmlns:a16="http://schemas.microsoft.com/office/drawing/2014/main" id="{EB5A3B77-F506-4C95-93BC-EBB3CBF08D35}"/>
              </a:ext>
            </a:extLst>
          </p:cNvPr>
          <p:cNvSpPr>
            <a:spLocks/>
          </p:cNvSpPr>
          <p:nvPr/>
        </p:nvSpPr>
        <p:spPr bwMode="auto">
          <a:xfrm>
            <a:off x="8532557" y="3254352"/>
            <a:ext cx="322486" cy="683267"/>
          </a:xfrm>
          <a:custGeom>
            <a:avLst/>
            <a:gdLst>
              <a:gd name="T0" fmla="*/ 16 w 2148"/>
              <a:gd name="T1" fmla="*/ 4528 h 4528"/>
              <a:gd name="T2" fmla="*/ 2146 w 2148"/>
              <a:gd name="T3" fmla="*/ 4527 h 4528"/>
              <a:gd name="T4" fmla="*/ 2142 w 2148"/>
              <a:gd name="T5" fmla="*/ 4094 h 4528"/>
              <a:gd name="T6" fmla="*/ 477 w 2148"/>
              <a:gd name="T7" fmla="*/ 4094 h 4528"/>
              <a:gd name="T8" fmla="*/ 480 w 2148"/>
              <a:gd name="T9" fmla="*/ 3497 h 4528"/>
              <a:gd name="T10" fmla="*/ 2148 w 2148"/>
              <a:gd name="T11" fmla="*/ 3497 h 4528"/>
              <a:gd name="T12" fmla="*/ 2140 w 2148"/>
              <a:gd name="T13" fmla="*/ 3082 h 4528"/>
              <a:gd name="T14" fmla="*/ 497 w 2148"/>
              <a:gd name="T15" fmla="*/ 3072 h 4528"/>
              <a:gd name="T16" fmla="*/ 494 w 2148"/>
              <a:gd name="T17" fmla="*/ 2482 h 4528"/>
              <a:gd name="T18" fmla="*/ 2144 w 2148"/>
              <a:gd name="T19" fmla="*/ 2483 h 4528"/>
              <a:gd name="T20" fmla="*/ 2145 w 2148"/>
              <a:gd name="T21" fmla="*/ 2074 h 4528"/>
              <a:gd name="T22" fmla="*/ 481 w 2148"/>
              <a:gd name="T23" fmla="*/ 2075 h 4528"/>
              <a:gd name="T24" fmla="*/ 477 w 2148"/>
              <a:gd name="T25" fmla="*/ 1468 h 4528"/>
              <a:gd name="T26" fmla="*/ 2136 w 2148"/>
              <a:gd name="T27" fmla="*/ 1468 h 4528"/>
              <a:gd name="T28" fmla="*/ 2145 w 2148"/>
              <a:gd name="T29" fmla="*/ 1057 h 4528"/>
              <a:gd name="T30" fmla="*/ 477 w 2148"/>
              <a:gd name="T31" fmla="*/ 1057 h 4528"/>
              <a:gd name="T32" fmla="*/ 479 w 2148"/>
              <a:gd name="T33" fmla="*/ 460 h 4528"/>
              <a:gd name="T34" fmla="*/ 2145 w 2148"/>
              <a:gd name="T35" fmla="*/ 460 h 4528"/>
              <a:gd name="T36" fmla="*/ 2142 w 2148"/>
              <a:gd name="T37" fmla="*/ 3 h 4528"/>
              <a:gd name="T38" fmla="*/ 486 w 2148"/>
              <a:gd name="T39" fmla="*/ 1 h 4528"/>
              <a:gd name="T40" fmla="*/ 15 w 2148"/>
              <a:gd name="T41" fmla="*/ 346 h 4528"/>
              <a:gd name="T42" fmla="*/ 16 w 2148"/>
              <a:gd name="T43" fmla="*/ 1195 h 4528"/>
              <a:gd name="T44" fmla="*/ 16 w 2148"/>
              <a:gd name="T45" fmla="*/ 4528 h 4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148" h="4528">
                <a:moveTo>
                  <a:pt x="16" y="4528"/>
                </a:moveTo>
                <a:lnTo>
                  <a:pt x="2146" y="4527"/>
                </a:lnTo>
                <a:lnTo>
                  <a:pt x="2142" y="4094"/>
                </a:lnTo>
                <a:lnTo>
                  <a:pt x="477" y="4094"/>
                </a:lnTo>
                <a:lnTo>
                  <a:pt x="480" y="3497"/>
                </a:lnTo>
                <a:lnTo>
                  <a:pt x="2148" y="3497"/>
                </a:lnTo>
                <a:lnTo>
                  <a:pt x="2140" y="3082"/>
                </a:lnTo>
                <a:lnTo>
                  <a:pt x="497" y="3072"/>
                </a:lnTo>
                <a:lnTo>
                  <a:pt x="494" y="2482"/>
                </a:lnTo>
                <a:lnTo>
                  <a:pt x="2144" y="2483"/>
                </a:lnTo>
                <a:lnTo>
                  <a:pt x="2145" y="2074"/>
                </a:lnTo>
                <a:lnTo>
                  <a:pt x="481" y="2075"/>
                </a:lnTo>
                <a:lnTo>
                  <a:pt x="477" y="1468"/>
                </a:lnTo>
                <a:lnTo>
                  <a:pt x="2136" y="1468"/>
                </a:lnTo>
                <a:lnTo>
                  <a:pt x="2145" y="1057"/>
                </a:lnTo>
                <a:lnTo>
                  <a:pt x="477" y="1057"/>
                </a:lnTo>
                <a:lnTo>
                  <a:pt x="479" y="460"/>
                </a:lnTo>
                <a:lnTo>
                  <a:pt x="2145" y="460"/>
                </a:lnTo>
                <a:lnTo>
                  <a:pt x="2142" y="3"/>
                </a:lnTo>
                <a:cubicBezTo>
                  <a:pt x="1588" y="3"/>
                  <a:pt x="1037" y="4"/>
                  <a:pt x="486" y="1"/>
                </a:cubicBezTo>
                <a:cubicBezTo>
                  <a:pt x="198" y="0"/>
                  <a:pt x="29" y="46"/>
                  <a:pt x="15" y="346"/>
                </a:cubicBezTo>
                <a:cubicBezTo>
                  <a:pt x="2" y="614"/>
                  <a:pt x="16" y="922"/>
                  <a:pt x="16" y="1195"/>
                </a:cubicBezTo>
                <a:cubicBezTo>
                  <a:pt x="15" y="2302"/>
                  <a:pt x="0" y="3423"/>
                  <a:pt x="16" y="452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eform 37">
            <a:extLst>
              <a:ext uri="{FF2B5EF4-FFF2-40B4-BE49-F238E27FC236}">
                <a16:creationId xmlns:a16="http://schemas.microsoft.com/office/drawing/2014/main" id="{31044D96-6EFC-4CD8-B886-8EA228ABE9DA}"/>
              </a:ext>
            </a:extLst>
          </p:cNvPr>
          <p:cNvSpPr>
            <a:spLocks/>
          </p:cNvSpPr>
          <p:nvPr/>
        </p:nvSpPr>
        <p:spPr bwMode="auto">
          <a:xfrm>
            <a:off x="8810701" y="3983976"/>
            <a:ext cx="723578" cy="197522"/>
          </a:xfrm>
          <a:custGeom>
            <a:avLst/>
            <a:gdLst>
              <a:gd name="T0" fmla="*/ 328 w 4815"/>
              <a:gd name="T1" fmla="*/ 54 h 1312"/>
              <a:gd name="T2" fmla="*/ 122 w 4815"/>
              <a:gd name="T3" fmla="*/ 559 h 1312"/>
              <a:gd name="T4" fmla="*/ 1665 w 4815"/>
              <a:gd name="T5" fmla="*/ 1184 h 1312"/>
              <a:gd name="T6" fmla="*/ 4574 w 4815"/>
              <a:gd name="T7" fmla="*/ 1172 h 1312"/>
              <a:gd name="T8" fmla="*/ 4770 w 4815"/>
              <a:gd name="T9" fmla="*/ 665 h 1312"/>
              <a:gd name="T10" fmla="*/ 4621 w 4815"/>
              <a:gd name="T11" fmla="*/ 72 h 1312"/>
              <a:gd name="T12" fmla="*/ 328 w 4815"/>
              <a:gd name="T13" fmla="*/ 54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15" h="1312">
                <a:moveTo>
                  <a:pt x="328" y="54"/>
                </a:moveTo>
                <a:cubicBezTo>
                  <a:pt x="80" y="133"/>
                  <a:pt x="121" y="309"/>
                  <a:pt x="122" y="559"/>
                </a:cubicBezTo>
                <a:cubicBezTo>
                  <a:pt x="126" y="1312"/>
                  <a:pt x="0" y="1184"/>
                  <a:pt x="1665" y="1184"/>
                </a:cubicBezTo>
                <a:cubicBezTo>
                  <a:pt x="2114" y="1184"/>
                  <a:pt x="4321" y="1241"/>
                  <a:pt x="4574" y="1172"/>
                </a:cubicBezTo>
                <a:cubicBezTo>
                  <a:pt x="4789" y="1114"/>
                  <a:pt x="4772" y="901"/>
                  <a:pt x="4770" y="665"/>
                </a:cubicBezTo>
                <a:cubicBezTo>
                  <a:pt x="4769" y="416"/>
                  <a:pt x="4815" y="170"/>
                  <a:pt x="4621" y="72"/>
                </a:cubicBezTo>
                <a:cubicBezTo>
                  <a:pt x="4481" y="0"/>
                  <a:pt x="400" y="32"/>
                  <a:pt x="328" y="5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eeform 38">
            <a:extLst>
              <a:ext uri="{FF2B5EF4-FFF2-40B4-BE49-F238E27FC236}">
                <a16:creationId xmlns:a16="http://schemas.microsoft.com/office/drawing/2014/main" id="{9A1372BC-FA9F-461B-9894-B08C178EEC59}"/>
              </a:ext>
            </a:extLst>
          </p:cNvPr>
          <p:cNvSpPr>
            <a:spLocks/>
          </p:cNvSpPr>
          <p:nvPr/>
        </p:nvSpPr>
        <p:spPr bwMode="auto">
          <a:xfrm>
            <a:off x="9502030" y="3935603"/>
            <a:ext cx="366828" cy="181398"/>
          </a:xfrm>
          <a:custGeom>
            <a:avLst/>
            <a:gdLst>
              <a:gd name="T0" fmla="*/ 0 w 2451"/>
              <a:gd name="T1" fmla="*/ 176 h 1205"/>
              <a:gd name="T2" fmla="*/ 292 w 2451"/>
              <a:gd name="T3" fmla="*/ 1083 h 1205"/>
              <a:gd name="T4" fmla="*/ 1371 w 2451"/>
              <a:gd name="T5" fmla="*/ 1103 h 1205"/>
              <a:gd name="T6" fmla="*/ 2375 w 2451"/>
              <a:gd name="T7" fmla="*/ 1001 h 1205"/>
              <a:gd name="T8" fmla="*/ 2375 w 2451"/>
              <a:gd name="T9" fmla="*/ 231 h 1205"/>
              <a:gd name="T10" fmla="*/ 1618 w 2451"/>
              <a:gd name="T11" fmla="*/ 134 h 1205"/>
              <a:gd name="T12" fmla="*/ 0 w 2451"/>
              <a:gd name="T13" fmla="*/ 176 h 1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51" h="1205">
                <a:moveTo>
                  <a:pt x="0" y="176"/>
                </a:moveTo>
                <a:cubicBezTo>
                  <a:pt x="115" y="457"/>
                  <a:pt x="310" y="0"/>
                  <a:pt x="292" y="1083"/>
                </a:cubicBezTo>
                <a:cubicBezTo>
                  <a:pt x="509" y="1131"/>
                  <a:pt x="1113" y="1103"/>
                  <a:pt x="1371" y="1103"/>
                </a:cubicBezTo>
                <a:cubicBezTo>
                  <a:pt x="1640" y="1103"/>
                  <a:pt x="2198" y="1205"/>
                  <a:pt x="2375" y="1001"/>
                </a:cubicBezTo>
                <a:cubicBezTo>
                  <a:pt x="2430" y="873"/>
                  <a:pt x="2451" y="361"/>
                  <a:pt x="2375" y="231"/>
                </a:cubicBezTo>
                <a:cubicBezTo>
                  <a:pt x="2282" y="74"/>
                  <a:pt x="1799" y="134"/>
                  <a:pt x="1618" y="134"/>
                </a:cubicBezTo>
                <a:cubicBezTo>
                  <a:pt x="1479" y="134"/>
                  <a:pt x="111" y="89"/>
                  <a:pt x="0" y="17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reeform 39">
            <a:extLst>
              <a:ext uri="{FF2B5EF4-FFF2-40B4-BE49-F238E27FC236}">
                <a16:creationId xmlns:a16="http://schemas.microsoft.com/office/drawing/2014/main" id="{52CD0D53-3C16-49E3-BCBF-6A2BAD9F65C8}"/>
              </a:ext>
            </a:extLst>
          </p:cNvPr>
          <p:cNvSpPr>
            <a:spLocks/>
          </p:cNvSpPr>
          <p:nvPr/>
        </p:nvSpPr>
        <p:spPr bwMode="auto">
          <a:xfrm>
            <a:off x="8482168" y="3955758"/>
            <a:ext cx="374890" cy="161243"/>
          </a:xfrm>
          <a:custGeom>
            <a:avLst/>
            <a:gdLst>
              <a:gd name="T0" fmla="*/ 73 w 2508"/>
              <a:gd name="T1" fmla="*/ 324 h 1071"/>
              <a:gd name="T2" fmla="*/ 968 w 2508"/>
              <a:gd name="T3" fmla="*/ 969 h 1071"/>
              <a:gd name="T4" fmla="*/ 2196 w 2508"/>
              <a:gd name="T5" fmla="*/ 956 h 1071"/>
              <a:gd name="T6" fmla="*/ 2205 w 2508"/>
              <a:gd name="T7" fmla="*/ 364 h 1071"/>
              <a:gd name="T8" fmla="*/ 2484 w 2508"/>
              <a:gd name="T9" fmla="*/ 42 h 1071"/>
              <a:gd name="T10" fmla="*/ 2344 w 2508"/>
              <a:gd name="T11" fmla="*/ 1 h 1071"/>
              <a:gd name="T12" fmla="*/ 404 w 2508"/>
              <a:gd name="T13" fmla="*/ 0 h 1071"/>
              <a:gd name="T14" fmla="*/ 73 w 2508"/>
              <a:gd name="T15" fmla="*/ 324 h 1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08" h="1071">
                <a:moveTo>
                  <a:pt x="73" y="324"/>
                </a:moveTo>
                <a:cubicBezTo>
                  <a:pt x="73" y="1071"/>
                  <a:pt x="0" y="969"/>
                  <a:pt x="968" y="969"/>
                </a:cubicBezTo>
                <a:cubicBezTo>
                  <a:pt x="1325" y="969"/>
                  <a:pt x="1861" y="999"/>
                  <a:pt x="2196" y="956"/>
                </a:cubicBezTo>
                <a:cubicBezTo>
                  <a:pt x="2191" y="808"/>
                  <a:pt x="2177" y="498"/>
                  <a:pt x="2205" y="364"/>
                </a:cubicBezTo>
                <a:cubicBezTo>
                  <a:pt x="2264" y="87"/>
                  <a:pt x="2414" y="213"/>
                  <a:pt x="2484" y="42"/>
                </a:cubicBezTo>
                <a:cubicBezTo>
                  <a:pt x="2440" y="7"/>
                  <a:pt x="2508" y="1"/>
                  <a:pt x="2344" y="1"/>
                </a:cubicBezTo>
                <a:lnTo>
                  <a:pt x="404" y="0"/>
                </a:lnTo>
                <a:cubicBezTo>
                  <a:pt x="127" y="0"/>
                  <a:pt x="73" y="43"/>
                  <a:pt x="73" y="32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 40">
            <a:extLst>
              <a:ext uri="{FF2B5EF4-FFF2-40B4-BE49-F238E27FC236}">
                <a16:creationId xmlns:a16="http://schemas.microsoft.com/office/drawing/2014/main" id="{35F1755B-5E87-41ED-887E-095FE9709C07}"/>
              </a:ext>
            </a:extLst>
          </p:cNvPr>
          <p:cNvSpPr>
            <a:spLocks/>
          </p:cNvSpPr>
          <p:nvPr/>
        </p:nvSpPr>
        <p:spPr bwMode="auto">
          <a:xfrm>
            <a:off x="8959851" y="3784438"/>
            <a:ext cx="435356" cy="108839"/>
          </a:xfrm>
          <a:custGeom>
            <a:avLst/>
            <a:gdLst>
              <a:gd name="T0" fmla="*/ 0 w 2904"/>
              <a:gd name="T1" fmla="*/ 706 h 713"/>
              <a:gd name="T2" fmla="*/ 2899 w 2904"/>
              <a:gd name="T3" fmla="*/ 713 h 713"/>
              <a:gd name="T4" fmla="*/ 2904 w 2904"/>
              <a:gd name="T5" fmla="*/ 0 h 713"/>
              <a:gd name="T6" fmla="*/ 0 w 2904"/>
              <a:gd name="T7" fmla="*/ 1 h 713"/>
              <a:gd name="T8" fmla="*/ 0 w 2904"/>
              <a:gd name="T9" fmla="*/ 706 h 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4" h="713">
                <a:moveTo>
                  <a:pt x="0" y="706"/>
                </a:moveTo>
                <a:lnTo>
                  <a:pt x="2899" y="713"/>
                </a:lnTo>
                <a:lnTo>
                  <a:pt x="2904" y="0"/>
                </a:lnTo>
                <a:lnTo>
                  <a:pt x="0" y="1"/>
                </a:lnTo>
                <a:lnTo>
                  <a:pt x="0" y="7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41">
            <a:extLst>
              <a:ext uri="{FF2B5EF4-FFF2-40B4-BE49-F238E27FC236}">
                <a16:creationId xmlns:a16="http://schemas.microsoft.com/office/drawing/2014/main" id="{0831EE63-A5CB-4BB9-B4E5-7AEB6ABFB67F}"/>
              </a:ext>
            </a:extLst>
          </p:cNvPr>
          <p:cNvSpPr>
            <a:spLocks/>
          </p:cNvSpPr>
          <p:nvPr/>
        </p:nvSpPr>
        <p:spPr bwMode="auto">
          <a:xfrm>
            <a:off x="8959851" y="3605055"/>
            <a:ext cx="435356" cy="106824"/>
          </a:xfrm>
          <a:custGeom>
            <a:avLst/>
            <a:gdLst>
              <a:gd name="T0" fmla="*/ 0 w 2905"/>
              <a:gd name="T1" fmla="*/ 708 h 710"/>
              <a:gd name="T2" fmla="*/ 2905 w 2905"/>
              <a:gd name="T3" fmla="*/ 710 h 710"/>
              <a:gd name="T4" fmla="*/ 2904 w 2905"/>
              <a:gd name="T5" fmla="*/ 1 h 710"/>
              <a:gd name="T6" fmla="*/ 2 w 2905"/>
              <a:gd name="T7" fmla="*/ 0 h 710"/>
              <a:gd name="T8" fmla="*/ 0 w 2905"/>
              <a:gd name="T9" fmla="*/ 708 h 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5" h="710">
                <a:moveTo>
                  <a:pt x="0" y="708"/>
                </a:moveTo>
                <a:lnTo>
                  <a:pt x="2905" y="710"/>
                </a:lnTo>
                <a:lnTo>
                  <a:pt x="2904" y="1"/>
                </a:lnTo>
                <a:lnTo>
                  <a:pt x="2" y="0"/>
                </a:lnTo>
                <a:lnTo>
                  <a:pt x="0" y="7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42">
            <a:extLst>
              <a:ext uri="{FF2B5EF4-FFF2-40B4-BE49-F238E27FC236}">
                <a16:creationId xmlns:a16="http://schemas.microsoft.com/office/drawing/2014/main" id="{5378FB2A-51CA-42AE-94D8-9BFA4F3D7D5C}"/>
              </a:ext>
            </a:extLst>
          </p:cNvPr>
          <p:cNvSpPr>
            <a:spLocks/>
          </p:cNvSpPr>
          <p:nvPr/>
        </p:nvSpPr>
        <p:spPr bwMode="auto">
          <a:xfrm>
            <a:off x="8959851" y="3425673"/>
            <a:ext cx="435356" cy="106824"/>
          </a:xfrm>
          <a:custGeom>
            <a:avLst/>
            <a:gdLst>
              <a:gd name="T0" fmla="*/ 0 w 2892"/>
              <a:gd name="T1" fmla="*/ 710 h 714"/>
              <a:gd name="T2" fmla="*/ 2892 w 2892"/>
              <a:gd name="T3" fmla="*/ 714 h 714"/>
              <a:gd name="T4" fmla="*/ 2891 w 2892"/>
              <a:gd name="T5" fmla="*/ 0 h 714"/>
              <a:gd name="T6" fmla="*/ 4 w 2892"/>
              <a:gd name="T7" fmla="*/ 1 h 714"/>
              <a:gd name="T8" fmla="*/ 0 w 2892"/>
              <a:gd name="T9" fmla="*/ 710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2" h="714">
                <a:moveTo>
                  <a:pt x="0" y="710"/>
                </a:moveTo>
                <a:lnTo>
                  <a:pt x="2892" y="714"/>
                </a:lnTo>
                <a:lnTo>
                  <a:pt x="2891" y="0"/>
                </a:lnTo>
                <a:lnTo>
                  <a:pt x="4" y="1"/>
                </a:lnTo>
                <a:lnTo>
                  <a:pt x="0" y="7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eform 43">
            <a:extLst>
              <a:ext uri="{FF2B5EF4-FFF2-40B4-BE49-F238E27FC236}">
                <a16:creationId xmlns:a16="http://schemas.microsoft.com/office/drawing/2014/main" id="{201AB406-D449-4DCE-A672-F3EBF1EC25C1}"/>
              </a:ext>
            </a:extLst>
          </p:cNvPr>
          <p:cNvSpPr>
            <a:spLocks/>
          </p:cNvSpPr>
          <p:nvPr/>
        </p:nvSpPr>
        <p:spPr bwMode="auto">
          <a:xfrm>
            <a:off x="8959851" y="3246290"/>
            <a:ext cx="435356" cy="106824"/>
          </a:xfrm>
          <a:custGeom>
            <a:avLst/>
            <a:gdLst>
              <a:gd name="T0" fmla="*/ 1 w 2896"/>
              <a:gd name="T1" fmla="*/ 699 h 704"/>
              <a:gd name="T2" fmla="*/ 2895 w 2896"/>
              <a:gd name="T3" fmla="*/ 704 h 704"/>
              <a:gd name="T4" fmla="*/ 2896 w 2896"/>
              <a:gd name="T5" fmla="*/ 1 h 704"/>
              <a:gd name="T6" fmla="*/ 0 w 2896"/>
              <a:gd name="T7" fmla="*/ 0 h 704"/>
              <a:gd name="T8" fmla="*/ 1 w 2896"/>
              <a:gd name="T9" fmla="*/ 699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704">
                <a:moveTo>
                  <a:pt x="1" y="699"/>
                </a:moveTo>
                <a:lnTo>
                  <a:pt x="2895" y="704"/>
                </a:lnTo>
                <a:lnTo>
                  <a:pt x="2896" y="1"/>
                </a:lnTo>
                <a:lnTo>
                  <a:pt x="0" y="0"/>
                </a:lnTo>
                <a:lnTo>
                  <a:pt x="1" y="6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44">
            <a:extLst>
              <a:ext uri="{FF2B5EF4-FFF2-40B4-BE49-F238E27FC236}">
                <a16:creationId xmlns:a16="http://schemas.microsoft.com/office/drawing/2014/main" id="{65B1F67A-494E-4AD2-8963-EB5DF7B7F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8068" y="3280555"/>
            <a:ext cx="40311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45">
            <a:extLst>
              <a:ext uri="{FF2B5EF4-FFF2-40B4-BE49-F238E27FC236}">
                <a16:creationId xmlns:a16="http://schemas.microsoft.com/office/drawing/2014/main" id="{1D15BB52-0017-4A2D-8FD7-767C2EA9B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8613" y="3280555"/>
            <a:ext cx="40311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46">
            <a:extLst>
              <a:ext uri="{FF2B5EF4-FFF2-40B4-BE49-F238E27FC236}">
                <a16:creationId xmlns:a16="http://schemas.microsoft.com/office/drawing/2014/main" id="{7656D00A-D78B-4F76-8759-93217D802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9156" y="3280555"/>
            <a:ext cx="40311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47">
            <a:extLst>
              <a:ext uri="{FF2B5EF4-FFF2-40B4-BE49-F238E27FC236}">
                <a16:creationId xmlns:a16="http://schemas.microsoft.com/office/drawing/2014/main" id="{C33910BD-1BDB-4651-8B90-5857BBAD8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9700" y="3280555"/>
            <a:ext cx="38296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48">
            <a:extLst>
              <a:ext uri="{FF2B5EF4-FFF2-40B4-BE49-F238E27FC236}">
                <a16:creationId xmlns:a16="http://schemas.microsoft.com/office/drawing/2014/main" id="{47B8628F-F790-491F-81BF-052D4B286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8068" y="3459937"/>
            <a:ext cx="40311" cy="382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49">
            <a:extLst>
              <a:ext uri="{FF2B5EF4-FFF2-40B4-BE49-F238E27FC236}">
                <a16:creationId xmlns:a16="http://schemas.microsoft.com/office/drawing/2014/main" id="{3A7B196E-6C00-4281-B48F-15F0E5438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8613" y="3459937"/>
            <a:ext cx="40311" cy="382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val 50">
            <a:extLst>
              <a:ext uri="{FF2B5EF4-FFF2-40B4-BE49-F238E27FC236}">
                <a16:creationId xmlns:a16="http://schemas.microsoft.com/office/drawing/2014/main" id="{9ABC456C-CF1A-467A-A0FE-48355845D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8068" y="3635289"/>
            <a:ext cx="40311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val 51">
            <a:extLst>
              <a:ext uri="{FF2B5EF4-FFF2-40B4-BE49-F238E27FC236}">
                <a16:creationId xmlns:a16="http://schemas.microsoft.com/office/drawing/2014/main" id="{D89DFD53-4A39-412C-B095-7B559FB6C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8613" y="3635289"/>
            <a:ext cx="40311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l 52">
            <a:extLst>
              <a:ext uri="{FF2B5EF4-FFF2-40B4-BE49-F238E27FC236}">
                <a16:creationId xmlns:a16="http://schemas.microsoft.com/office/drawing/2014/main" id="{2C956FA5-DFDA-4DD1-ACE0-EA6BFB0B1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9156" y="3635289"/>
            <a:ext cx="40311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val 53">
            <a:extLst>
              <a:ext uri="{FF2B5EF4-FFF2-40B4-BE49-F238E27FC236}">
                <a16:creationId xmlns:a16="http://schemas.microsoft.com/office/drawing/2014/main" id="{BF59F140-8B13-49A3-B3BF-6900ED051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8068" y="3816687"/>
            <a:ext cx="40311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val 54">
            <a:extLst>
              <a:ext uri="{FF2B5EF4-FFF2-40B4-BE49-F238E27FC236}">
                <a16:creationId xmlns:a16="http://schemas.microsoft.com/office/drawing/2014/main" id="{2D822F3D-77AC-4F41-A4F0-F4171627D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8613" y="3816687"/>
            <a:ext cx="40311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55">
            <a:extLst>
              <a:ext uri="{FF2B5EF4-FFF2-40B4-BE49-F238E27FC236}">
                <a16:creationId xmlns:a16="http://schemas.microsoft.com/office/drawing/2014/main" id="{915CC5A7-010F-4437-A233-A158EDF3A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9156" y="3816687"/>
            <a:ext cx="40311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56">
            <a:extLst>
              <a:ext uri="{FF2B5EF4-FFF2-40B4-BE49-F238E27FC236}">
                <a16:creationId xmlns:a16="http://schemas.microsoft.com/office/drawing/2014/main" id="{27DBD6F8-8336-4A53-94C7-EAF05F220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9700" y="3816687"/>
            <a:ext cx="38296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al 57">
            <a:extLst>
              <a:ext uri="{FF2B5EF4-FFF2-40B4-BE49-F238E27FC236}">
                <a16:creationId xmlns:a16="http://schemas.microsoft.com/office/drawing/2014/main" id="{30184730-709F-42FF-8EDB-527626D0C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0243" y="3816687"/>
            <a:ext cx="40311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val 58">
            <a:extLst>
              <a:ext uri="{FF2B5EF4-FFF2-40B4-BE49-F238E27FC236}">
                <a16:creationId xmlns:a16="http://schemas.microsoft.com/office/drawing/2014/main" id="{0E7FFC52-400B-405C-B2C1-086E72312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0170" y="3351098"/>
            <a:ext cx="38296" cy="382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val 59">
            <a:extLst>
              <a:ext uri="{FF2B5EF4-FFF2-40B4-BE49-F238E27FC236}">
                <a16:creationId xmlns:a16="http://schemas.microsoft.com/office/drawing/2014/main" id="{1527B642-E14A-4E24-B2D7-BB0AF178F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0714" y="3351098"/>
            <a:ext cx="38296" cy="382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60">
            <a:extLst>
              <a:ext uri="{FF2B5EF4-FFF2-40B4-BE49-F238E27FC236}">
                <a16:creationId xmlns:a16="http://schemas.microsoft.com/office/drawing/2014/main" id="{3980B159-C1A6-442E-9E2F-8759F4890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0170" y="3806609"/>
            <a:ext cx="38296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val 61">
            <a:extLst>
              <a:ext uri="{FF2B5EF4-FFF2-40B4-BE49-F238E27FC236}">
                <a16:creationId xmlns:a16="http://schemas.microsoft.com/office/drawing/2014/main" id="{0C11138B-18D7-43B2-B97C-51DA83772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0714" y="3806609"/>
            <a:ext cx="38296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val 62">
            <a:extLst>
              <a:ext uri="{FF2B5EF4-FFF2-40B4-BE49-F238E27FC236}">
                <a16:creationId xmlns:a16="http://schemas.microsoft.com/office/drawing/2014/main" id="{831C8223-BB85-4F70-8B38-AEC3A997C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5211" y="3806609"/>
            <a:ext cx="40311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63">
            <a:extLst>
              <a:ext uri="{FF2B5EF4-FFF2-40B4-BE49-F238E27FC236}">
                <a16:creationId xmlns:a16="http://schemas.microsoft.com/office/drawing/2014/main" id="{6BCD7ECC-AAE5-496D-AB8C-3DE727D30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0170" y="3655444"/>
            <a:ext cx="38296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val 64">
            <a:extLst>
              <a:ext uri="{FF2B5EF4-FFF2-40B4-BE49-F238E27FC236}">
                <a16:creationId xmlns:a16="http://schemas.microsoft.com/office/drawing/2014/main" id="{DBCFC388-223C-40EA-AC4B-603AF8B89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6515" y="3655444"/>
            <a:ext cx="40311" cy="4031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65">
            <a:extLst>
              <a:ext uri="{FF2B5EF4-FFF2-40B4-BE49-F238E27FC236}">
                <a16:creationId xmlns:a16="http://schemas.microsoft.com/office/drawing/2014/main" id="{C5220F89-595B-409D-96F6-D90E0045E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2017" y="3351098"/>
            <a:ext cx="38296" cy="382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val 66">
            <a:extLst>
              <a:ext uri="{FF2B5EF4-FFF2-40B4-BE49-F238E27FC236}">
                <a16:creationId xmlns:a16="http://schemas.microsoft.com/office/drawing/2014/main" id="{95D11B0C-DB48-492A-845D-EC47EEE76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2562" y="3351098"/>
            <a:ext cx="38296" cy="382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val 67">
            <a:extLst>
              <a:ext uri="{FF2B5EF4-FFF2-40B4-BE49-F238E27FC236}">
                <a16:creationId xmlns:a16="http://schemas.microsoft.com/office/drawing/2014/main" id="{95BDF6BD-4A43-421C-8F02-5536FB02E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2017" y="3806609"/>
            <a:ext cx="38296" cy="382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68">
            <a:extLst>
              <a:ext uri="{FF2B5EF4-FFF2-40B4-BE49-F238E27FC236}">
                <a16:creationId xmlns:a16="http://schemas.microsoft.com/office/drawing/2014/main" id="{40872F1D-8CB4-4962-A3DC-D742A3611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2562" y="3806609"/>
            <a:ext cx="38296" cy="382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val 69">
            <a:extLst>
              <a:ext uri="{FF2B5EF4-FFF2-40B4-BE49-F238E27FC236}">
                <a16:creationId xmlns:a16="http://schemas.microsoft.com/office/drawing/2014/main" id="{FE168070-D75B-4395-BC84-AA40092A4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3489" y="3806609"/>
            <a:ext cx="40311" cy="382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2DA7226-04C3-4A5A-91F4-4245BA16ACEB}"/>
              </a:ext>
            </a:extLst>
          </p:cNvPr>
          <p:cNvSpPr/>
          <p:nvPr/>
        </p:nvSpPr>
        <p:spPr>
          <a:xfrm>
            <a:off x="4962192" y="2564518"/>
            <a:ext cx="2291506" cy="2186151"/>
          </a:xfrm>
          <a:prstGeom prst="ellipse">
            <a:avLst/>
          </a:prstGeom>
          <a:solidFill>
            <a:schemeClr val="bg1"/>
          </a:solidFill>
          <a:ln w="38100">
            <a:solidFill>
              <a:srgbClr val="BD58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Extract 54">
            <a:extLst>
              <a:ext uri="{FF2B5EF4-FFF2-40B4-BE49-F238E27FC236}">
                <a16:creationId xmlns:a16="http://schemas.microsoft.com/office/drawing/2014/main" id="{7048295C-C178-4DDF-9334-E3DD405E8E59}"/>
              </a:ext>
            </a:extLst>
          </p:cNvPr>
          <p:cNvSpPr/>
          <p:nvPr/>
        </p:nvSpPr>
        <p:spPr>
          <a:xfrm>
            <a:off x="5742185" y="3234553"/>
            <a:ext cx="731520" cy="731520"/>
          </a:xfrm>
          <a:prstGeom prst="flowChartExtract">
            <a:avLst/>
          </a:prstGeom>
          <a:solidFill>
            <a:srgbClr val="BD58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4" name="Flowchart: Extract 53">
            <a:extLst>
              <a:ext uri="{FF2B5EF4-FFF2-40B4-BE49-F238E27FC236}">
                <a16:creationId xmlns:a16="http://schemas.microsoft.com/office/drawing/2014/main" id="{677FDE94-5C46-445A-9193-82E4AC1BEE03}"/>
              </a:ext>
            </a:extLst>
          </p:cNvPr>
          <p:cNvSpPr/>
          <p:nvPr/>
        </p:nvSpPr>
        <p:spPr>
          <a:xfrm>
            <a:off x="5833625" y="3346233"/>
            <a:ext cx="548640" cy="548640"/>
          </a:xfrm>
          <a:prstGeom prst="flowChartExtra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 descr="A close up of a sign&#10;&#10;Description automatically generated">
            <a:extLst>
              <a:ext uri="{FF2B5EF4-FFF2-40B4-BE49-F238E27FC236}">
                <a16:creationId xmlns:a16="http://schemas.microsoft.com/office/drawing/2014/main" id="{C647222D-BCC2-42AE-828E-EBB23F73922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44344" y="3655443"/>
            <a:ext cx="548949" cy="548949"/>
          </a:xfrm>
          <a:prstGeom prst="rect">
            <a:avLst/>
          </a:prstGeom>
        </p:spPr>
      </p:pic>
      <p:pic>
        <p:nvPicPr>
          <p:cNvPr id="59" name="Picture 58" descr="A drawing of a person&#10;&#10;Description automatically generated">
            <a:extLst>
              <a:ext uri="{FF2B5EF4-FFF2-40B4-BE49-F238E27FC236}">
                <a16:creationId xmlns:a16="http://schemas.microsoft.com/office/drawing/2014/main" id="{576B6D9D-E38B-453F-A96A-86DB4EB31AF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21525" y="2743919"/>
            <a:ext cx="548950" cy="548950"/>
          </a:xfrm>
          <a:prstGeom prst="rect">
            <a:avLst/>
          </a:prstGeom>
        </p:spPr>
      </p:pic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F5E53396-E174-4E87-99B1-AF8D5B87E7CF}"/>
              </a:ext>
            </a:extLst>
          </p:cNvPr>
          <p:cNvSpPr/>
          <p:nvPr/>
        </p:nvSpPr>
        <p:spPr>
          <a:xfrm>
            <a:off x="6522597" y="3582998"/>
            <a:ext cx="338678" cy="6357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BD58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633B5D-9E0D-4513-91D9-11663EFAEAF8}"/>
              </a:ext>
            </a:extLst>
          </p:cNvPr>
          <p:cNvCxnSpPr/>
          <p:nvPr/>
        </p:nvCxnSpPr>
        <p:spPr>
          <a:xfrm>
            <a:off x="6522597" y="4151681"/>
            <a:ext cx="338678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B22A78C-5290-4F6F-8E53-1E84418C5C5A}"/>
              </a:ext>
            </a:extLst>
          </p:cNvPr>
          <p:cNvCxnSpPr/>
          <p:nvPr/>
        </p:nvCxnSpPr>
        <p:spPr>
          <a:xfrm>
            <a:off x="6525912" y="3687855"/>
            <a:ext cx="338678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5C4168DA-959B-4803-8092-055AE45E5B82}"/>
              </a:ext>
            </a:extLst>
          </p:cNvPr>
          <p:cNvSpPr/>
          <p:nvPr/>
        </p:nvSpPr>
        <p:spPr>
          <a:xfrm>
            <a:off x="6609522" y="3615411"/>
            <a:ext cx="154560" cy="4571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C1B53D3-49E5-47B2-A025-2D72A018CD9C}"/>
              </a:ext>
            </a:extLst>
          </p:cNvPr>
          <p:cNvSpPr/>
          <p:nvPr/>
        </p:nvSpPr>
        <p:spPr>
          <a:xfrm>
            <a:off x="2246243" y="2977279"/>
            <a:ext cx="1150635" cy="141135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642071A-D454-43BC-A351-89D330EC8A8B}"/>
              </a:ext>
            </a:extLst>
          </p:cNvPr>
          <p:cNvSpPr/>
          <p:nvPr/>
        </p:nvSpPr>
        <p:spPr>
          <a:xfrm rot="16200000">
            <a:off x="2608833" y="2869888"/>
            <a:ext cx="45719" cy="5486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8A42B51-C194-4D18-AD3E-73E4CF5B4561}"/>
              </a:ext>
            </a:extLst>
          </p:cNvPr>
          <p:cNvSpPr/>
          <p:nvPr/>
        </p:nvSpPr>
        <p:spPr>
          <a:xfrm rot="16200000">
            <a:off x="2608833" y="3038301"/>
            <a:ext cx="45719" cy="5486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020B4FB-825E-4C20-9FAA-120F26BEFA3D}"/>
              </a:ext>
            </a:extLst>
          </p:cNvPr>
          <p:cNvSpPr/>
          <p:nvPr/>
        </p:nvSpPr>
        <p:spPr>
          <a:xfrm rot="16200000">
            <a:off x="2608833" y="3880367"/>
            <a:ext cx="45719" cy="5486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0B81F96-6C0A-4590-A277-9A1F42E59580}"/>
              </a:ext>
            </a:extLst>
          </p:cNvPr>
          <p:cNvSpPr/>
          <p:nvPr/>
        </p:nvSpPr>
        <p:spPr>
          <a:xfrm rot="16200000">
            <a:off x="2608833" y="3711953"/>
            <a:ext cx="45719" cy="5486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FC1D50B-6484-450E-8934-8CF21932A17E}"/>
              </a:ext>
            </a:extLst>
          </p:cNvPr>
          <p:cNvSpPr/>
          <p:nvPr/>
        </p:nvSpPr>
        <p:spPr>
          <a:xfrm rot="16200000">
            <a:off x="2517393" y="3634980"/>
            <a:ext cx="45719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BE926B9-F0AE-4D4D-9EF7-5E3E7C763D0B}"/>
              </a:ext>
            </a:extLst>
          </p:cNvPr>
          <p:cNvSpPr/>
          <p:nvPr/>
        </p:nvSpPr>
        <p:spPr>
          <a:xfrm rot="16200000">
            <a:off x="2517393" y="3466567"/>
            <a:ext cx="45719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AE5D932-1A7B-47FB-9D27-7FCD977A3877}"/>
              </a:ext>
            </a:extLst>
          </p:cNvPr>
          <p:cNvSpPr/>
          <p:nvPr/>
        </p:nvSpPr>
        <p:spPr>
          <a:xfrm rot="16200000">
            <a:off x="2517393" y="3298154"/>
            <a:ext cx="45719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9041E88-D558-474D-822C-8F23ECEFF1D7}"/>
              </a:ext>
            </a:extLst>
          </p:cNvPr>
          <p:cNvGrpSpPr/>
          <p:nvPr/>
        </p:nvGrpSpPr>
        <p:grpSpPr>
          <a:xfrm>
            <a:off x="2711673" y="3342287"/>
            <a:ext cx="1226787" cy="943723"/>
            <a:chOff x="7352478" y="1412711"/>
            <a:chExt cx="845488" cy="756966"/>
          </a:xfrm>
          <a:solidFill>
            <a:schemeClr val="accent2">
              <a:lumMod val="75000"/>
            </a:schemeClr>
          </a:solidFill>
        </p:grpSpPr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E6652D78-2901-43B6-BF82-AB153561E76B}"/>
                </a:ext>
              </a:extLst>
            </p:cNvPr>
            <p:cNvSpPr/>
            <p:nvPr/>
          </p:nvSpPr>
          <p:spPr>
            <a:xfrm>
              <a:off x="7579293" y="1412711"/>
              <a:ext cx="618673" cy="331756"/>
            </a:xfrm>
            <a:custGeom>
              <a:avLst/>
              <a:gdLst>
                <a:gd name="connsiteX0" fmla="*/ 0 w 4516017"/>
                <a:gd name="connsiteY0" fmla="*/ 0 h 2612572"/>
                <a:gd name="connsiteX1" fmla="*/ 4516017 w 4516017"/>
                <a:gd name="connsiteY1" fmla="*/ 0 h 2612572"/>
                <a:gd name="connsiteX2" fmla="*/ 4516017 w 4516017"/>
                <a:gd name="connsiteY2" fmla="*/ 2612572 h 2612572"/>
                <a:gd name="connsiteX3" fmla="*/ 0 w 4516017"/>
                <a:gd name="connsiteY3" fmla="*/ 2612572 h 2612572"/>
                <a:gd name="connsiteX4" fmla="*/ 0 w 4516017"/>
                <a:gd name="connsiteY4" fmla="*/ 0 h 2612572"/>
                <a:gd name="connsiteX0" fmla="*/ 0 w 4516017"/>
                <a:gd name="connsiteY0" fmla="*/ 37322 h 2649894"/>
                <a:gd name="connsiteX1" fmla="*/ 3638940 w 4516017"/>
                <a:gd name="connsiteY1" fmla="*/ 0 h 2649894"/>
                <a:gd name="connsiteX2" fmla="*/ 4516017 w 4516017"/>
                <a:gd name="connsiteY2" fmla="*/ 2649894 h 2649894"/>
                <a:gd name="connsiteX3" fmla="*/ 0 w 4516017"/>
                <a:gd name="connsiteY3" fmla="*/ 2649894 h 2649894"/>
                <a:gd name="connsiteX4" fmla="*/ 0 w 4516017"/>
                <a:gd name="connsiteY4" fmla="*/ 37322 h 2649894"/>
                <a:gd name="connsiteX0" fmla="*/ 0 w 4453264"/>
                <a:gd name="connsiteY0" fmla="*/ 37322 h 2649894"/>
                <a:gd name="connsiteX1" fmla="*/ 3638940 w 4453264"/>
                <a:gd name="connsiteY1" fmla="*/ 0 h 2649894"/>
                <a:gd name="connsiteX2" fmla="*/ 4453264 w 4453264"/>
                <a:gd name="connsiteY2" fmla="*/ 1457588 h 2649894"/>
                <a:gd name="connsiteX3" fmla="*/ 0 w 4453264"/>
                <a:gd name="connsiteY3" fmla="*/ 2649894 h 2649894"/>
                <a:gd name="connsiteX4" fmla="*/ 0 w 4453264"/>
                <a:gd name="connsiteY4" fmla="*/ 37322 h 2649894"/>
                <a:gd name="connsiteX0" fmla="*/ 0 w 4453264"/>
                <a:gd name="connsiteY0" fmla="*/ 0 h 2612572"/>
                <a:gd name="connsiteX1" fmla="*/ 3576188 w 4453264"/>
                <a:gd name="connsiteY1" fmla="*/ 25431 h 2612572"/>
                <a:gd name="connsiteX2" fmla="*/ 4453264 w 4453264"/>
                <a:gd name="connsiteY2" fmla="*/ 1420266 h 2612572"/>
                <a:gd name="connsiteX3" fmla="*/ 0 w 4453264"/>
                <a:gd name="connsiteY3" fmla="*/ 2612572 h 2612572"/>
                <a:gd name="connsiteX4" fmla="*/ 0 w 4453264"/>
                <a:gd name="connsiteY4" fmla="*/ 0 h 2612572"/>
                <a:gd name="connsiteX0" fmla="*/ 0 w 4471193"/>
                <a:gd name="connsiteY0" fmla="*/ 0 h 2612572"/>
                <a:gd name="connsiteX1" fmla="*/ 3576188 w 4471193"/>
                <a:gd name="connsiteY1" fmla="*/ 25431 h 2612572"/>
                <a:gd name="connsiteX2" fmla="*/ 4471193 w 4471193"/>
                <a:gd name="connsiteY2" fmla="*/ 1007890 h 2612572"/>
                <a:gd name="connsiteX3" fmla="*/ 0 w 4471193"/>
                <a:gd name="connsiteY3" fmla="*/ 2612572 h 2612572"/>
                <a:gd name="connsiteX4" fmla="*/ 0 w 4471193"/>
                <a:gd name="connsiteY4" fmla="*/ 0 h 2612572"/>
                <a:gd name="connsiteX0" fmla="*/ 0 w 4471193"/>
                <a:gd name="connsiteY0" fmla="*/ 0 h 2612572"/>
                <a:gd name="connsiteX1" fmla="*/ 3637873 w 4471193"/>
                <a:gd name="connsiteY1" fmla="*/ 94374 h 2612572"/>
                <a:gd name="connsiteX2" fmla="*/ 4471193 w 4471193"/>
                <a:gd name="connsiteY2" fmla="*/ 1007890 h 2612572"/>
                <a:gd name="connsiteX3" fmla="*/ 0 w 4471193"/>
                <a:gd name="connsiteY3" fmla="*/ 2612572 h 2612572"/>
                <a:gd name="connsiteX4" fmla="*/ 0 w 4471193"/>
                <a:gd name="connsiteY4" fmla="*/ 0 h 2612572"/>
                <a:gd name="connsiteX0" fmla="*/ 0 w 4394993"/>
                <a:gd name="connsiteY0" fmla="*/ 0 h 2612572"/>
                <a:gd name="connsiteX1" fmla="*/ 3637873 w 4394993"/>
                <a:gd name="connsiteY1" fmla="*/ 94374 h 2612572"/>
                <a:gd name="connsiteX2" fmla="*/ 4394993 w 4394993"/>
                <a:gd name="connsiteY2" fmla="*/ 913547 h 2612572"/>
                <a:gd name="connsiteX3" fmla="*/ 0 w 4394993"/>
                <a:gd name="connsiteY3" fmla="*/ 2612572 h 2612572"/>
                <a:gd name="connsiteX4" fmla="*/ 0 w 4394993"/>
                <a:gd name="connsiteY4" fmla="*/ 0 h 2612572"/>
                <a:gd name="connsiteX0" fmla="*/ 0 w 4394993"/>
                <a:gd name="connsiteY0" fmla="*/ 0 h 2612572"/>
                <a:gd name="connsiteX1" fmla="*/ 3645131 w 4394993"/>
                <a:gd name="connsiteY1" fmla="*/ 94374 h 2612572"/>
                <a:gd name="connsiteX2" fmla="*/ 4394993 w 4394993"/>
                <a:gd name="connsiteY2" fmla="*/ 913547 h 2612572"/>
                <a:gd name="connsiteX3" fmla="*/ 0 w 4394993"/>
                <a:gd name="connsiteY3" fmla="*/ 2612572 h 2612572"/>
                <a:gd name="connsiteX4" fmla="*/ 0 w 4394993"/>
                <a:gd name="connsiteY4" fmla="*/ 0 h 2612572"/>
                <a:gd name="connsiteX0" fmla="*/ 0 w 4394993"/>
                <a:gd name="connsiteY0" fmla="*/ 0 h 2612572"/>
                <a:gd name="connsiteX1" fmla="*/ 2698102 w 4394993"/>
                <a:gd name="connsiteY1" fmla="*/ 71535 h 2612572"/>
                <a:gd name="connsiteX2" fmla="*/ 3645131 w 4394993"/>
                <a:gd name="connsiteY2" fmla="*/ 94374 h 2612572"/>
                <a:gd name="connsiteX3" fmla="*/ 4394993 w 4394993"/>
                <a:gd name="connsiteY3" fmla="*/ 913547 h 2612572"/>
                <a:gd name="connsiteX4" fmla="*/ 0 w 4394993"/>
                <a:gd name="connsiteY4" fmla="*/ 2612572 h 2612572"/>
                <a:gd name="connsiteX5" fmla="*/ 0 w 4394993"/>
                <a:gd name="connsiteY5" fmla="*/ 0 h 2612572"/>
                <a:gd name="connsiteX0" fmla="*/ 0 w 4394993"/>
                <a:gd name="connsiteY0" fmla="*/ 0 h 2612572"/>
                <a:gd name="connsiteX1" fmla="*/ 3158930 w 4394993"/>
                <a:gd name="connsiteY1" fmla="*/ 60650 h 2612572"/>
                <a:gd name="connsiteX2" fmla="*/ 3645131 w 4394993"/>
                <a:gd name="connsiteY2" fmla="*/ 94374 h 2612572"/>
                <a:gd name="connsiteX3" fmla="*/ 4394993 w 4394993"/>
                <a:gd name="connsiteY3" fmla="*/ 913547 h 2612572"/>
                <a:gd name="connsiteX4" fmla="*/ 0 w 4394993"/>
                <a:gd name="connsiteY4" fmla="*/ 2612572 h 2612572"/>
                <a:gd name="connsiteX5" fmla="*/ 0 w 4394993"/>
                <a:gd name="connsiteY5" fmla="*/ 0 h 2612572"/>
                <a:gd name="connsiteX0" fmla="*/ 0 w 4394993"/>
                <a:gd name="connsiteY0" fmla="*/ 0 h 2612572"/>
                <a:gd name="connsiteX1" fmla="*/ 2306217 w 4394993"/>
                <a:gd name="connsiteY1" fmla="*/ 46135 h 2612572"/>
                <a:gd name="connsiteX2" fmla="*/ 3158930 w 4394993"/>
                <a:gd name="connsiteY2" fmla="*/ 60650 h 2612572"/>
                <a:gd name="connsiteX3" fmla="*/ 3645131 w 4394993"/>
                <a:gd name="connsiteY3" fmla="*/ 94374 h 2612572"/>
                <a:gd name="connsiteX4" fmla="*/ 4394993 w 4394993"/>
                <a:gd name="connsiteY4" fmla="*/ 913547 h 2612572"/>
                <a:gd name="connsiteX5" fmla="*/ 0 w 4394993"/>
                <a:gd name="connsiteY5" fmla="*/ 2612572 h 2612572"/>
                <a:gd name="connsiteX6" fmla="*/ 0 w 4394993"/>
                <a:gd name="connsiteY6" fmla="*/ 0 h 2612572"/>
                <a:gd name="connsiteX0" fmla="*/ 0 w 4394993"/>
                <a:gd name="connsiteY0" fmla="*/ 0 h 2612572"/>
                <a:gd name="connsiteX1" fmla="*/ 2679960 w 4394993"/>
                <a:gd name="connsiteY1" fmla="*/ 292878 h 2612572"/>
                <a:gd name="connsiteX2" fmla="*/ 3158930 w 4394993"/>
                <a:gd name="connsiteY2" fmla="*/ 60650 h 2612572"/>
                <a:gd name="connsiteX3" fmla="*/ 3645131 w 4394993"/>
                <a:gd name="connsiteY3" fmla="*/ 94374 h 2612572"/>
                <a:gd name="connsiteX4" fmla="*/ 4394993 w 4394993"/>
                <a:gd name="connsiteY4" fmla="*/ 913547 h 2612572"/>
                <a:gd name="connsiteX5" fmla="*/ 0 w 4394993"/>
                <a:gd name="connsiteY5" fmla="*/ 2612572 h 2612572"/>
                <a:gd name="connsiteX6" fmla="*/ 0 w 4394993"/>
                <a:gd name="connsiteY6" fmla="*/ 0 h 2612572"/>
                <a:gd name="connsiteX0" fmla="*/ 0 w 4394993"/>
                <a:gd name="connsiteY0" fmla="*/ 0 h 2612572"/>
                <a:gd name="connsiteX1" fmla="*/ 2679960 w 4394993"/>
                <a:gd name="connsiteY1" fmla="*/ 292878 h 2612572"/>
                <a:gd name="connsiteX2" fmla="*/ 3158930 w 4394993"/>
                <a:gd name="connsiteY2" fmla="*/ 60650 h 2612572"/>
                <a:gd name="connsiteX3" fmla="*/ 3645131 w 4394993"/>
                <a:gd name="connsiteY3" fmla="*/ 94374 h 2612572"/>
                <a:gd name="connsiteX4" fmla="*/ 4394993 w 4394993"/>
                <a:gd name="connsiteY4" fmla="*/ 913547 h 2612572"/>
                <a:gd name="connsiteX5" fmla="*/ 0 w 4394993"/>
                <a:gd name="connsiteY5" fmla="*/ 2612572 h 2612572"/>
                <a:gd name="connsiteX6" fmla="*/ 0 w 4394993"/>
                <a:gd name="connsiteY6" fmla="*/ 0 h 2612572"/>
                <a:gd name="connsiteX0" fmla="*/ 0 w 4394993"/>
                <a:gd name="connsiteY0" fmla="*/ 9251 h 2621823"/>
                <a:gd name="connsiteX1" fmla="*/ 2679960 w 4394993"/>
                <a:gd name="connsiteY1" fmla="*/ 302129 h 2621823"/>
                <a:gd name="connsiteX2" fmla="*/ 3158930 w 4394993"/>
                <a:gd name="connsiteY2" fmla="*/ 69901 h 2621823"/>
                <a:gd name="connsiteX3" fmla="*/ 3645131 w 4394993"/>
                <a:gd name="connsiteY3" fmla="*/ 103625 h 2621823"/>
                <a:gd name="connsiteX4" fmla="*/ 4394993 w 4394993"/>
                <a:gd name="connsiteY4" fmla="*/ 922798 h 2621823"/>
                <a:gd name="connsiteX5" fmla="*/ 0 w 4394993"/>
                <a:gd name="connsiteY5" fmla="*/ 2621823 h 2621823"/>
                <a:gd name="connsiteX6" fmla="*/ 0 w 4394993"/>
                <a:gd name="connsiteY6" fmla="*/ 9251 h 2621823"/>
                <a:gd name="connsiteX0" fmla="*/ 0 w 4394993"/>
                <a:gd name="connsiteY0" fmla="*/ 21038 h 2633610"/>
                <a:gd name="connsiteX1" fmla="*/ 2679960 w 4394993"/>
                <a:gd name="connsiteY1" fmla="*/ 313916 h 2633610"/>
                <a:gd name="connsiteX2" fmla="*/ 3158930 w 4394993"/>
                <a:gd name="connsiteY2" fmla="*/ 81688 h 2633610"/>
                <a:gd name="connsiteX3" fmla="*/ 3645131 w 4394993"/>
                <a:gd name="connsiteY3" fmla="*/ 115412 h 2633610"/>
                <a:gd name="connsiteX4" fmla="*/ 4394993 w 4394993"/>
                <a:gd name="connsiteY4" fmla="*/ 934585 h 2633610"/>
                <a:gd name="connsiteX5" fmla="*/ 0 w 4394993"/>
                <a:gd name="connsiteY5" fmla="*/ 2633610 h 2633610"/>
                <a:gd name="connsiteX6" fmla="*/ 0 w 4394993"/>
                <a:gd name="connsiteY6" fmla="*/ 21038 h 2633610"/>
                <a:gd name="connsiteX0" fmla="*/ 0 w 4394993"/>
                <a:gd name="connsiteY0" fmla="*/ 16214 h 2628786"/>
                <a:gd name="connsiteX1" fmla="*/ 2679960 w 4394993"/>
                <a:gd name="connsiteY1" fmla="*/ 309092 h 2628786"/>
                <a:gd name="connsiteX2" fmla="*/ 3158930 w 4394993"/>
                <a:gd name="connsiteY2" fmla="*/ 76864 h 2628786"/>
                <a:gd name="connsiteX3" fmla="*/ 3645131 w 4394993"/>
                <a:gd name="connsiteY3" fmla="*/ 110588 h 2628786"/>
                <a:gd name="connsiteX4" fmla="*/ 4394993 w 4394993"/>
                <a:gd name="connsiteY4" fmla="*/ 929761 h 2628786"/>
                <a:gd name="connsiteX5" fmla="*/ 0 w 4394993"/>
                <a:gd name="connsiteY5" fmla="*/ 2628786 h 2628786"/>
                <a:gd name="connsiteX6" fmla="*/ 0 w 4394993"/>
                <a:gd name="connsiteY6" fmla="*/ 16214 h 2628786"/>
                <a:gd name="connsiteX0" fmla="*/ 0 w 4394993"/>
                <a:gd name="connsiteY0" fmla="*/ 21436 h 2634008"/>
                <a:gd name="connsiteX1" fmla="*/ 2679960 w 4394993"/>
                <a:gd name="connsiteY1" fmla="*/ 314314 h 2634008"/>
                <a:gd name="connsiteX2" fmla="*/ 3148045 w 4394993"/>
                <a:gd name="connsiteY2" fmla="*/ 74829 h 2634008"/>
                <a:gd name="connsiteX3" fmla="*/ 3645131 w 4394993"/>
                <a:gd name="connsiteY3" fmla="*/ 115810 h 2634008"/>
                <a:gd name="connsiteX4" fmla="*/ 4394993 w 4394993"/>
                <a:gd name="connsiteY4" fmla="*/ 934983 h 2634008"/>
                <a:gd name="connsiteX5" fmla="*/ 0 w 4394993"/>
                <a:gd name="connsiteY5" fmla="*/ 2634008 h 2634008"/>
                <a:gd name="connsiteX6" fmla="*/ 0 w 4394993"/>
                <a:gd name="connsiteY6" fmla="*/ 21436 h 2634008"/>
                <a:gd name="connsiteX0" fmla="*/ 0 w 4394993"/>
                <a:gd name="connsiteY0" fmla="*/ 21436 h 2634008"/>
                <a:gd name="connsiteX1" fmla="*/ 2679960 w 4394993"/>
                <a:gd name="connsiteY1" fmla="*/ 314314 h 2634008"/>
                <a:gd name="connsiteX2" fmla="*/ 3148045 w 4394993"/>
                <a:gd name="connsiteY2" fmla="*/ 74829 h 2634008"/>
                <a:gd name="connsiteX3" fmla="*/ 3645131 w 4394993"/>
                <a:gd name="connsiteY3" fmla="*/ 115810 h 2634008"/>
                <a:gd name="connsiteX4" fmla="*/ 4394993 w 4394993"/>
                <a:gd name="connsiteY4" fmla="*/ 934983 h 2634008"/>
                <a:gd name="connsiteX5" fmla="*/ 0 w 4394993"/>
                <a:gd name="connsiteY5" fmla="*/ 2634008 h 2634008"/>
                <a:gd name="connsiteX6" fmla="*/ 0 w 4394993"/>
                <a:gd name="connsiteY6" fmla="*/ 21436 h 2634008"/>
                <a:gd name="connsiteX0" fmla="*/ 0 w 4394993"/>
                <a:gd name="connsiteY0" fmla="*/ 18213 h 2630785"/>
                <a:gd name="connsiteX1" fmla="*/ 2679960 w 4394993"/>
                <a:gd name="connsiteY1" fmla="*/ 311091 h 2630785"/>
                <a:gd name="connsiteX2" fmla="*/ 3148045 w 4394993"/>
                <a:gd name="connsiteY2" fmla="*/ 71606 h 2630785"/>
                <a:gd name="connsiteX3" fmla="*/ 3645131 w 4394993"/>
                <a:gd name="connsiteY3" fmla="*/ 112587 h 2630785"/>
                <a:gd name="connsiteX4" fmla="*/ 4394993 w 4394993"/>
                <a:gd name="connsiteY4" fmla="*/ 931760 h 2630785"/>
                <a:gd name="connsiteX5" fmla="*/ 0 w 4394993"/>
                <a:gd name="connsiteY5" fmla="*/ 2630785 h 2630785"/>
                <a:gd name="connsiteX6" fmla="*/ 0 w 4394993"/>
                <a:gd name="connsiteY6" fmla="*/ 18213 h 2630785"/>
                <a:gd name="connsiteX0" fmla="*/ 0 w 4394993"/>
                <a:gd name="connsiteY0" fmla="*/ 29361 h 2641933"/>
                <a:gd name="connsiteX1" fmla="*/ 2679960 w 4394993"/>
                <a:gd name="connsiteY1" fmla="*/ 322239 h 2641933"/>
                <a:gd name="connsiteX2" fmla="*/ 3148045 w 4394993"/>
                <a:gd name="connsiteY2" fmla="*/ 82754 h 2641933"/>
                <a:gd name="connsiteX3" fmla="*/ 3645131 w 4394993"/>
                <a:gd name="connsiteY3" fmla="*/ 123735 h 2641933"/>
                <a:gd name="connsiteX4" fmla="*/ 4394993 w 4394993"/>
                <a:gd name="connsiteY4" fmla="*/ 942908 h 2641933"/>
                <a:gd name="connsiteX5" fmla="*/ 0 w 4394993"/>
                <a:gd name="connsiteY5" fmla="*/ 2641933 h 2641933"/>
                <a:gd name="connsiteX6" fmla="*/ 0 w 4394993"/>
                <a:gd name="connsiteY6" fmla="*/ 29361 h 2641933"/>
                <a:gd name="connsiteX0" fmla="*/ 0 w 4394993"/>
                <a:gd name="connsiteY0" fmla="*/ 21450 h 2634022"/>
                <a:gd name="connsiteX1" fmla="*/ 2679960 w 4394993"/>
                <a:gd name="connsiteY1" fmla="*/ 314328 h 2634022"/>
                <a:gd name="connsiteX2" fmla="*/ 3148045 w 4394993"/>
                <a:gd name="connsiteY2" fmla="*/ 74843 h 2634022"/>
                <a:gd name="connsiteX3" fmla="*/ 3670531 w 4394993"/>
                <a:gd name="connsiteY3" fmla="*/ 141224 h 2634022"/>
                <a:gd name="connsiteX4" fmla="*/ 4394993 w 4394993"/>
                <a:gd name="connsiteY4" fmla="*/ 934997 h 2634022"/>
                <a:gd name="connsiteX5" fmla="*/ 0 w 4394993"/>
                <a:gd name="connsiteY5" fmla="*/ 2634022 h 2634022"/>
                <a:gd name="connsiteX6" fmla="*/ 0 w 4394993"/>
                <a:gd name="connsiteY6" fmla="*/ 21450 h 2634022"/>
                <a:gd name="connsiteX0" fmla="*/ 0 w 4394993"/>
                <a:gd name="connsiteY0" fmla="*/ 21450 h 2634022"/>
                <a:gd name="connsiteX1" fmla="*/ 2679960 w 4394993"/>
                <a:gd name="connsiteY1" fmla="*/ 314328 h 2634022"/>
                <a:gd name="connsiteX2" fmla="*/ 3148045 w 4394993"/>
                <a:gd name="connsiteY2" fmla="*/ 74843 h 2634022"/>
                <a:gd name="connsiteX3" fmla="*/ 3670531 w 4394993"/>
                <a:gd name="connsiteY3" fmla="*/ 141224 h 2634022"/>
                <a:gd name="connsiteX4" fmla="*/ 4394993 w 4394993"/>
                <a:gd name="connsiteY4" fmla="*/ 934997 h 2634022"/>
                <a:gd name="connsiteX5" fmla="*/ 3859245 w 4394993"/>
                <a:gd name="connsiteY5" fmla="*/ 1130756 h 2634022"/>
                <a:gd name="connsiteX6" fmla="*/ 0 w 4394993"/>
                <a:gd name="connsiteY6" fmla="*/ 2634022 h 2634022"/>
                <a:gd name="connsiteX7" fmla="*/ 0 w 4394993"/>
                <a:gd name="connsiteY7" fmla="*/ 21450 h 2634022"/>
                <a:gd name="connsiteX0" fmla="*/ 0 w 4465217"/>
                <a:gd name="connsiteY0" fmla="*/ 21450 h 2634022"/>
                <a:gd name="connsiteX1" fmla="*/ 2679960 w 4465217"/>
                <a:gd name="connsiteY1" fmla="*/ 314328 h 2634022"/>
                <a:gd name="connsiteX2" fmla="*/ 3148045 w 4465217"/>
                <a:gd name="connsiteY2" fmla="*/ 74843 h 2634022"/>
                <a:gd name="connsiteX3" fmla="*/ 3670531 w 4465217"/>
                <a:gd name="connsiteY3" fmla="*/ 141224 h 2634022"/>
                <a:gd name="connsiteX4" fmla="*/ 4394993 w 4465217"/>
                <a:gd name="connsiteY4" fmla="*/ 934997 h 2634022"/>
                <a:gd name="connsiteX5" fmla="*/ 4465217 w 4465217"/>
                <a:gd name="connsiteY5" fmla="*/ 1348470 h 2634022"/>
                <a:gd name="connsiteX6" fmla="*/ 0 w 4465217"/>
                <a:gd name="connsiteY6" fmla="*/ 2634022 h 2634022"/>
                <a:gd name="connsiteX7" fmla="*/ 0 w 4465217"/>
                <a:gd name="connsiteY7" fmla="*/ 21450 h 2634022"/>
                <a:gd name="connsiteX0" fmla="*/ 0 w 4465217"/>
                <a:gd name="connsiteY0" fmla="*/ 21450 h 2634022"/>
                <a:gd name="connsiteX1" fmla="*/ 2679960 w 4465217"/>
                <a:gd name="connsiteY1" fmla="*/ 314328 h 2634022"/>
                <a:gd name="connsiteX2" fmla="*/ 3148045 w 4465217"/>
                <a:gd name="connsiteY2" fmla="*/ 74843 h 2634022"/>
                <a:gd name="connsiteX3" fmla="*/ 3670531 w 4465217"/>
                <a:gd name="connsiteY3" fmla="*/ 141224 h 2634022"/>
                <a:gd name="connsiteX4" fmla="*/ 4394993 w 4465217"/>
                <a:gd name="connsiteY4" fmla="*/ 934997 h 2634022"/>
                <a:gd name="connsiteX5" fmla="*/ 4465217 w 4465217"/>
                <a:gd name="connsiteY5" fmla="*/ 1348470 h 2634022"/>
                <a:gd name="connsiteX6" fmla="*/ 3296817 w 4465217"/>
                <a:gd name="connsiteY6" fmla="*/ 1678671 h 2634022"/>
                <a:gd name="connsiteX7" fmla="*/ 0 w 4465217"/>
                <a:gd name="connsiteY7" fmla="*/ 2634022 h 2634022"/>
                <a:gd name="connsiteX8" fmla="*/ 0 w 4465217"/>
                <a:gd name="connsiteY8" fmla="*/ 21450 h 2634022"/>
                <a:gd name="connsiteX0" fmla="*/ 0 w 4465217"/>
                <a:gd name="connsiteY0" fmla="*/ 21450 h 2634022"/>
                <a:gd name="connsiteX1" fmla="*/ 2679960 w 4465217"/>
                <a:gd name="connsiteY1" fmla="*/ 314328 h 2634022"/>
                <a:gd name="connsiteX2" fmla="*/ 3148045 w 4465217"/>
                <a:gd name="connsiteY2" fmla="*/ 74843 h 2634022"/>
                <a:gd name="connsiteX3" fmla="*/ 3670531 w 4465217"/>
                <a:gd name="connsiteY3" fmla="*/ 141224 h 2634022"/>
                <a:gd name="connsiteX4" fmla="*/ 4394993 w 4465217"/>
                <a:gd name="connsiteY4" fmla="*/ 934997 h 2634022"/>
                <a:gd name="connsiteX5" fmla="*/ 4465217 w 4465217"/>
                <a:gd name="connsiteY5" fmla="*/ 1348470 h 2634022"/>
                <a:gd name="connsiteX6" fmla="*/ 4171303 w 4465217"/>
                <a:gd name="connsiteY6" fmla="*/ 1689557 h 2634022"/>
                <a:gd name="connsiteX7" fmla="*/ 0 w 4465217"/>
                <a:gd name="connsiteY7" fmla="*/ 2634022 h 2634022"/>
                <a:gd name="connsiteX8" fmla="*/ 0 w 4465217"/>
                <a:gd name="connsiteY8" fmla="*/ 21450 h 2634022"/>
                <a:gd name="connsiteX0" fmla="*/ 0 w 4487666"/>
                <a:gd name="connsiteY0" fmla="*/ 21450 h 2634022"/>
                <a:gd name="connsiteX1" fmla="*/ 2679960 w 4487666"/>
                <a:gd name="connsiteY1" fmla="*/ 314328 h 2634022"/>
                <a:gd name="connsiteX2" fmla="*/ 3148045 w 4487666"/>
                <a:gd name="connsiteY2" fmla="*/ 74843 h 2634022"/>
                <a:gd name="connsiteX3" fmla="*/ 3670531 w 4487666"/>
                <a:gd name="connsiteY3" fmla="*/ 141224 h 2634022"/>
                <a:gd name="connsiteX4" fmla="*/ 4394993 w 4487666"/>
                <a:gd name="connsiteY4" fmla="*/ 934997 h 2634022"/>
                <a:gd name="connsiteX5" fmla="*/ 4465217 w 4487666"/>
                <a:gd name="connsiteY5" fmla="*/ 1348470 h 2634022"/>
                <a:gd name="connsiteX6" fmla="*/ 4171303 w 4487666"/>
                <a:gd name="connsiteY6" fmla="*/ 1689557 h 2634022"/>
                <a:gd name="connsiteX7" fmla="*/ 0 w 4487666"/>
                <a:gd name="connsiteY7" fmla="*/ 2634022 h 2634022"/>
                <a:gd name="connsiteX8" fmla="*/ 0 w 4487666"/>
                <a:gd name="connsiteY8" fmla="*/ 21450 h 2634022"/>
                <a:gd name="connsiteX0" fmla="*/ 0 w 4494029"/>
                <a:gd name="connsiteY0" fmla="*/ 21450 h 2634022"/>
                <a:gd name="connsiteX1" fmla="*/ 2679960 w 4494029"/>
                <a:gd name="connsiteY1" fmla="*/ 314328 h 2634022"/>
                <a:gd name="connsiteX2" fmla="*/ 3148045 w 4494029"/>
                <a:gd name="connsiteY2" fmla="*/ 74843 h 2634022"/>
                <a:gd name="connsiteX3" fmla="*/ 3670531 w 4494029"/>
                <a:gd name="connsiteY3" fmla="*/ 141224 h 2634022"/>
                <a:gd name="connsiteX4" fmla="*/ 4394993 w 4494029"/>
                <a:gd name="connsiteY4" fmla="*/ 934997 h 2634022"/>
                <a:gd name="connsiteX5" fmla="*/ 4465217 w 4494029"/>
                <a:gd name="connsiteY5" fmla="*/ 1348470 h 2634022"/>
                <a:gd name="connsiteX6" fmla="*/ 4171303 w 4494029"/>
                <a:gd name="connsiteY6" fmla="*/ 1689557 h 2634022"/>
                <a:gd name="connsiteX7" fmla="*/ 0 w 4494029"/>
                <a:gd name="connsiteY7" fmla="*/ 2634022 h 2634022"/>
                <a:gd name="connsiteX8" fmla="*/ 0 w 4494029"/>
                <a:gd name="connsiteY8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71303 w 4497210"/>
                <a:gd name="connsiteY6" fmla="*/ 1689557 h 2634022"/>
                <a:gd name="connsiteX7" fmla="*/ 0 w 4497210"/>
                <a:gd name="connsiteY7" fmla="*/ 2634022 h 2634022"/>
                <a:gd name="connsiteX8" fmla="*/ 0 w 4497210"/>
                <a:gd name="connsiteY8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71303 w 4497210"/>
                <a:gd name="connsiteY6" fmla="*/ 1689557 h 2634022"/>
                <a:gd name="connsiteX7" fmla="*/ 0 w 4497210"/>
                <a:gd name="connsiteY7" fmla="*/ 2634022 h 2634022"/>
                <a:gd name="connsiteX8" fmla="*/ 0 w 4497210"/>
                <a:gd name="connsiteY8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71303 w 4497210"/>
                <a:gd name="connsiteY6" fmla="*/ 1689557 h 2634022"/>
                <a:gd name="connsiteX7" fmla="*/ 2843243 w 4497210"/>
                <a:gd name="connsiteY7" fmla="*/ 1987099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71303 w 4497210"/>
                <a:gd name="connsiteY6" fmla="*/ 1689557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96703 w 4497210"/>
                <a:gd name="connsiteY6" fmla="*/ 1700443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96703 w 4497210"/>
                <a:gd name="connsiteY6" fmla="*/ 1700443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96703 w 4497210"/>
                <a:gd name="connsiteY6" fmla="*/ 1700443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38646 w 4497210"/>
                <a:gd name="connsiteY6" fmla="*/ 1714957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38646 w 4497210"/>
                <a:gd name="connsiteY6" fmla="*/ 1714957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38646 w 4497210"/>
                <a:gd name="connsiteY6" fmla="*/ 1714957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60418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60418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60418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5904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60418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60418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60418 w 4497210"/>
                <a:gd name="connsiteY6" fmla="*/ 1722214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0 w 4497210"/>
                <a:gd name="connsiteY8" fmla="*/ 2634022 h 2634022"/>
                <a:gd name="connsiteX9" fmla="*/ 0 w 4497210"/>
                <a:gd name="connsiteY9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514529 w 4497210"/>
                <a:gd name="connsiteY8" fmla="*/ 2357213 h 2634022"/>
                <a:gd name="connsiteX9" fmla="*/ 0 w 4497210"/>
                <a:gd name="connsiteY9" fmla="*/ 2634022 h 2634022"/>
                <a:gd name="connsiteX10" fmla="*/ 0 w 4497210"/>
                <a:gd name="connsiteY10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0 w 4497210"/>
                <a:gd name="connsiteY9" fmla="*/ 2634022 h 2634022"/>
                <a:gd name="connsiteX10" fmla="*/ 0 w 4497210"/>
                <a:gd name="connsiteY10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0 w 4497210"/>
                <a:gd name="connsiteY9" fmla="*/ 2634022 h 2634022"/>
                <a:gd name="connsiteX10" fmla="*/ 0 w 4497210"/>
                <a:gd name="connsiteY10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0 w 4497210"/>
                <a:gd name="connsiteY9" fmla="*/ 2634022 h 2634022"/>
                <a:gd name="connsiteX10" fmla="*/ 0 w 4497210"/>
                <a:gd name="connsiteY10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429441 w 4497210"/>
                <a:gd name="connsiteY9" fmla="*/ 2481746 h 2634022"/>
                <a:gd name="connsiteX10" fmla="*/ 0 w 4497210"/>
                <a:gd name="connsiteY10" fmla="*/ 2634022 h 2634022"/>
                <a:gd name="connsiteX11" fmla="*/ 0 w 4497210"/>
                <a:gd name="connsiteY11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24513 w 4497210"/>
                <a:gd name="connsiteY9" fmla="*/ 1396658 h 2634022"/>
                <a:gd name="connsiteX10" fmla="*/ 0 w 4497210"/>
                <a:gd name="connsiteY10" fmla="*/ 2634022 h 2634022"/>
                <a:gd name="connsiteX11" fmla="*/ 0 w 4497210"/>
                <a:gd name="connsiteY11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0 w 4497210"/>
                <a:gd name="connsiteY10" fmla="*/ 2634022 h 2634022"/>
                <a:gd name="connsiteX11" fmla="*/ 0 w 4497210"/>
                <a:gd name="connsiteY11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1824413 w 4497210"/>
                <a:gd name="connsiteY10" fmla="*/ 1763942 h 2634022"/>
                <a:gd name="connsiteX11" fmla="*/ 0 w 4497210"/>
                <a:gd name="connsiteY11" fmla="*/ 2634022 h 2634022"/>
                <a:gd name="connsiteX12" fmla="*/ 0 w 4497210"/>
                <a:gd name="connsiteY12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0 w 4497210"/>
                <a:gd name="connsiteY11" fmla="*/ 2634022 h 2634022"/>
                <a:gd name="connsiteX12" fmla="*/ 0 w 4497210"/>
                <a:gd name="connsiteY12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0 w 4497210"/>
                <a:gd name="connsiteY11" fmla="*/ 2634022 h 2634022"/>
                <a:gd name="connsiteX12" fmla="*/ 0 w 4497210"/>
                <a:gd name="connsiteY12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0 w 4497210"/>
                <a:gd name="connsiteY11" fmla="*/ 2634022 h 2634022"/>
                <a:gd name="connsiteX12" fmla="*/ 0 w 4497210"/>
                <a:gd name="connsiteY12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371785 w 4497210"/>
                <a:gd name="connsiteY11" fmla="*/ 1777658 h 2634022"/>
                <a:gd name="connsiteX12" fmla="*/ 0 w 4497210"/>
                <a:gd name="connsiteY12" fmla="*/ 2634022 h 2634022"/>
                <a:gd name="connsiteX13" fmla="*/ 0 w 4497210"/>
                <a:gd name="connsiteY13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422077 w 4497210"/>
                <a:gd name="connsiteY11" fmla="*/ 1261022 h 2634022"/>
                <a:gd name="connsiteX12" fmla="*/ 0 w 4497210"/>
                <a:gd name="connsiteY12" fmla="*/ 2634022 h 2634022"/>
                <a:gd name="connsiteX13" fmla="*/ 0 w 4497210"/>
                <a:gd name="connsiteY13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422077 w 4497210"/>
                <a:gd name="connsiteY11" fmla="*/ 1261022 h 2634022"/>
                <a:gd name="connsiteX12" fmla="*/ 0 w 4497210"/>
                <a:gd name="connsiteY12" fmla="*/ 2634022 h 2634022"/>
                <a:gd name="connsiteX13" fmla="*/ 0 w 4497210"/>
                <a:gd name="connsiteY13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422077 w 4497210"/>
                <a:gd name="connsiteY11" fmla="*/ 1261022 h 2634022"/>
                <a:gd name="connsiteX12" fmla="*/ 0 w 4497210"/>
                <a:gd name="connsiteY12" fmla="*/ 2634022 h 2634022"/>
                <a:gd name="connsiteX13" fmla="*/ 0 w 4497210"/>
                <a:gd name="connsiteY13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10113 w 4497210"/>
                <a:gd name="connsiteY11" fmla="*/ 122444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422077 w 4497210"/>
                <a:gd name="connsiteY12" fmla="*/ 1261022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380929 w 4497210"/>
                <a:gd name="connsiteY12" fmla="*/ 1288454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634022"/>
                <a:gd name="connsiteX1" fmla="*/ 2679960 w 4497210"/>
                <a:gd name="connsiteY1" fmla="*/ 314328 h 2634022"/>
                <a:gd name="connsiteX2" fmla="*/ 3148045 w 4497210"/>
                <a:gd name="connsiteY2" fmla="*/ 74843 h 2634022"/>
                <a:gd name="connsiteX3" fmla="*/ 3670531 w 4497210"/>
                <a:gd name="connsiteY3" fmla="*/ 141224 h 2634022"/>
                <a:gd name="connsiteX4" fmla="*/ 4394993 w 4497210"/>
                <a:gd name="connsiteY4" fmla="*/ 934997 h 2634022"/>
                <a:gd name="connsiteX5" fmla="*/ 4465217 w 4497210"/>
                <a:gd name="connsiteY5" fmla="*/ 1348470 h 2634022"/>
                <a:gd name="connsiteX6" fmla="*/ 4149532 w 4497210"/>
                <a:gd name="connsiteY6" fmla="*/ 1725842 h 2634022"/>
                <a:gd name="connsiteX7" fmla="*/ 3949958 w 4497210"/>
                <a:gd name="connsiteY7" fmla="*/ 2324556 h 2634022"/>
                <a:gd name="connsiteX8" fmla="*/ 3663300 w 4497210"/>
                <a:gd name="connsiteY8" fmla="*/ 2408013 h 2634022"/>
                <a:gd name="connsiteX9" fmla="*/ 2606225 w 4497210"/>
                <a:gd name="connsiteY9" fmla="*/ 1401230 h 2634022"/>
                <a:gd name="connsiteX10" fmla="*/ 2139881 w 4497210"/>
                <a:gd name="connsiteY10" fmla="*/ 1302170 h 2634022"/>
                <a:gd name="connsiteX11" fmla="*/ 1732973 w 4497210"/>
                <a:gd name="connsiteY11" fmla="*/ 1247306 h 2634022"/>
                <a:gd name="connsiteX12" fmla="*/ 1380929 w 4497210"/>
                <a:gd name="connsiteY12" fmla="*/ 1288454 h 2634022"/>
                <a:gd name="connsiteX13" fmla="*/ 0 w 4497210"/>
                <a:gd name="connsiteY13" fmla="*/ 2634022 h 2634022"/>
                <a:gd name="connsiteX14" fmla="*/ 0 w 4497210"/>
                <a:gd name="connsiteY14" fmla="*/ 21450 h 2634022"/>
                <a:gd name="connsiteX0" fmla="*/ 0 w 4497210"/>
                <a:gd name="connsiteY0" fmla="*/ 21450 h 2435306"/>
                <a:gd name="connsiteX1" fmla="*/ 2679960 w 4497210"/>
                <a:gd name="connsiteY1" fmla="*/ 314328 h 2435306"/>
                <a:gd name="connsiteX2" fmla="*/ 3148045 w 4497210"/>
                <a:gd name="connsiteY2" fmla="*/ 74843 h 2435306"/>
                <a:gd name="connsiteX3" fmla="*/ 3670531 w 4497210"/>
                <a:gd name="connsiteY3" fmla="*/ 141224 h 2435306"/>
                <a:gd name="connsiteX4" fmla="*/ 4394993 w 4497210"/>
                <a:gd name="connsiteY4" fmla="*/ 934997 h 2435306"/>
                <a:gd name="connsiteX5" fmla="*/ 4465217 w 4497210"/>
                <a:gd name="connsiteY5" fmla="*/ 1348470 h 2435306"/>
                <a:gd name="connsiteX6" fmla="*/ 4149532 w 4497210"/>
                <a:gd name="connsiteY6" fmla="*/ 1725842 h 2435306"/>
                <a:gd name="connsiteX7" fmla="*/ 3949958 w 4497210"/>
                <a:gd name="connsiteY7" fmla="*/ 2324556 h 2435306"/>
                <a:gd name="connsiteX8" fmla="*/ 3663300 w 4497210"/>
                <a:gd name="connsiteY8" fmla="*/ 2408013 h 2435306"/>
                <a:gd name="connsiteX9" fmla="*/ 2606225 w 4497210"/>
                <a:gd name="connsiteY9" fmla="*/ 1401230 h 2435306"/>
                <a:gd name="connsiteX10" fmla="*/ 2139881 w 4497210"/>
                <a:gd name="connsiteY10" fmla="*/ 1302170 h 2435306"/>
                <a:gd name="connsiteX11" fmla="*/ 1732973 w 4497210"/>
                <a:gd name="connsiteY11" fmla="*/ 1247306 h 2435306"/>
                <a:gd name="connsiteX12" fmla="*/ 1380929 w 4497210"/>
                <a:gd name="connsiteY12" fmla="*/ 1288454 h 2435306"/>
                <a:gd name="connsiteX13" fmla="*/ 438912 w 4497210"/>
                <a:gd name="connsiteY13" fmla="*/ 1833922 h 2435306"/>
                <a:gd name="connsiteX14" fmla="*/ 0 w 4497210"/>
                <a:gd name="connsiteY14" fmla="*/ 21450 h 2435306"/>
                <a:gd name="connsiteX0" fmla="*/ 0 w 4497210"/>
                <a:gd name="connsiteY0" fmla="*/ 21450 h 2435306"/>
                <a:gd name="connsiteX1" fmla="*/ 2679960 w 4497210"/>
                <a:gd name="connsiteY1" fmla="*/ 314328 h 2435306"/>
                <a:gd name="connsiteX2" fmla="*/ 3148045 w 4497210"/>
                <a:gd name="connsiteY2" fmla="*/ 74843 h 2435306"/>
                <a:gd name="connsiteX3" fmla="*/ 3670531 w 4497210"/>
                <a:gd name="connsiteY3" fmla="*/ 141224 h 2435306"/>
                <a:gd name="connsiteX4" fmla="*/ 4394993 w 4497210"/>
                <a:gd name="connsiteY4" fmla="*/ 934997 h 2435306"/>
                <a:gd name="connsiteX5" fmla="*/ 4465217 w 4497210"/>
                <a:gd name="connsiteY5" fmla="*/ 1348470 h 2435306"/>
                <a:gd name="connsiteX6" fmla="*/ 4149532 w 4497210"/>
                <a:gd name="connsiteY6" fmla="*/ 1725842 h 2435306"/>
                <a:gd name="connsiteX7" fmla="*/ 3949958 w 4497210"/>
                <a:gd name="connsiteY7" fmla="*/ 2324556 h 2435306"/>
                <a:gd name="connsiteX8" fmla="*/ 3663300 w 4497210"/>
                <a:gd name="connsiteY8" fmla="*/ 2408013 h 2435306"/>
                <a:gd name="connsiteX9" fmla="*/ 2606225 w 4497210"/>
                <a:gd name="connsiteY9" fmla="*/ 1401230 h 2435306"/>
                <a:gd name="connsiteX10" fmla="*/ 2139881 w 4497210"/>
                <a:gd name="connsiteY10" fmla="*/ 1302170 h 2435306"/>
                <a:gd name="connsiteX11" fmla="*/ 1732973 w 4497210"/>
                <a:gd name="connsiteY11" fmla="*/ 1247306 h 2435306"/>
                <a:gd name="connsiteX12" fmla="*/ 1380929 w 4497210"/>
                <a:gd name="connsiteY12" fmla="*/ 1288454 h 2435306"/>
                <a:gd name="connsiteX13" fmla="*/ 438912 w 4497210"/>
                <a:gd name="connsiteY13" fmla="*/ 1833922 h 2435306"/>
                <a:gd name="connsiteX14" fmla="*/ 0 w 4497210"/>
                <a:gd name="connsiteY14" fmla="*/ 21450 h 2435306"/>
                <a:gd name="connsiteX0" fmla="*/ 0 w 4497210"/>
                <a:gd name="connsiteY0" fmla="*/ 21450 h 2435306"/>
                <a:gd name="connsiteX1" fmla="*/ 2679960 w 4497210"/>
                <a:gd name="connsiteY1" fmla="*/ 314328 h 2435306"/>
                <a:gd name="connsiteX2" fmla="*/ 3148045 w 4497210"/>
                <a:gd name="connsiteY2" fmla="*/ 74843 h 2435306"/>
                <a:gd name="connsiteX3" fmla="*/ 3670531 w 4497210"/>
                <a:gd name="connsiteY3" fmla="*/ 141224 h 2435306"/>
                <a:gd name="connsiteX4" fmla="*/ 4394993 w 4497210"/>
                <a:gd name="connsiteY4" fmla="*/ 934997 h 2435306"/>
                <a:gd name="connsiteX5" fmla="*/ 4465217 w 4497210"/>
                <a:gd name="connsiteY5" fmla="*/ 1348470 h 2435306"/>
                <a:gd name="connsiteX6" fmla="*/ 4149532 w 4497210"/>
                <a:gd name="connsiteY6" fmla="*/ 1725842 h 2435306"/>
                <a:gd name="connsiteX7" fmla="*/ 3949958 w 4497210"/>
                <a:gd name="connsiteY7" fmla="*/ 2324556 h 2435306"/>
                <a:gd name="connsiteX8" fmla="*/ 3663300 w 4497210"/>
                <a:gd name="connsiteY8" fmla="*/ 2408013 h 2435306"/>
                <a:gd name="connsiteX9" fmla="*/ 2606225 w 4497210"/>
                <a:gd name="connsiteY9" fmla="*/ 1401230 h 2435306"/>
                <a:gd name="connsiteX10" fmla="*/ 2139881 w 4497210"/>
                <a:gd name="connsiteY10" fmla="*/ 1302170 h 2435306"/>
                <a:gd name="connsiteX11" fmla="*/ 1732973 w 4497210"/>
                <a:gd name="connsiteY11" fmla="*/ 1247306 h 2435306"/>
                <a:gd name="connsiteX12" fmla="*/ 1380929 w 4497210"/>
                <a:gd name="connsiteY12" fmla="*/ 1288454 h 2435306"/>
                <a:gd name="connsiteX13" fmla="*/ 438912 w 4497210"/>
                <a:gd name="connsiteY13" fmla="*/ 1833922 h 2435306"/>
                <a:gd name="connsiteX14" fmla="*/ 0 w 4497210"/>
                <a:gd name="connsiteY14" fmla="*/ 21450 h 2435306"/>
                <a:gd name="connsiteX0" fmla="*/ 0 w 4497210"/>
                <a:gd name="connsiteY0" fmla="*/ 21450 h 2435306"/>
                <a:gd name="connsiteX1" fmla="*/ 2679960 w 4497210"/>
                <a:gd name="connsiteY1" fmla="*/ 314328 h 2435306"/>
                <a:gd name="connsiteX2" fmla="*/ 3148045 w 4497210"/>
                <a:gd name="connsiteY2" fmla="*/ 74843 h 2435306"/>
                <a:gd name="connsiteX3" fmla="*/ 3670531 w 4497210"/>
                <a:gd name="connsiteY3" fmla="*/ 141224 h 2435306"/>
                <a:gd name="connsiteX4" fmla="*/ 4394993 w 4497210"/>
                <a:gd name="connsiteY4" fmla="*/ 934997 h 2435306"/>
                <a:gd name="connsiteX5" fmla="*/ 4465217 w 4497210"/>
                <a:gd name="connsiteY5" fmla="*/ 1348470 h 2435306"/>
                <a:gd name="connsiteX6" fmla="*/ 4149532 w 4497210"/>
                <a:gd name="connsiteY6" fmla="*/ 1725842 h 2435306"/>
                <a:gd name="connsiteX7" fmla="*/ 3949958 w 4497210"/>
                <a:gd name="connsiteY7" fmla="*/ 2324556 h 2435306"/>
                <a:gd name="connsiteX8" fmla="*/ 3663300 w 4497210"/>
                <a:gd name="connsiteY8" fmla="*/ 2408013 h 2435306"/>
                <a:gd name="connsiteX9" fmla="*/ 2606225 w 4497210"/>
                <a:gd name="connsiteY9" fmla="*/ 1401230 h 2435306"/>
                <a:gd name="connsiteX10" fmla="*/ 2139881 w 4497210"/>
                <a:gd name="connsiteY10" fmla="*/ 1302170 h 2435306"/>
                <a:gd name="connsiteX11" fmla="*/ 1732973 w 4497210"/>
                <a:gd name="connsiteY11" fmla="*/ 1247306 h 2435306"/>
                <a:gd name="connsiteX12" fmla="*/ 1380929 w 4497210"/>
                <a:gd name="connsiteY12" fmla="*/ 1288454 h 2435306"/>
                <a:gd name="connsiteX13" fmla="*/ 438912 w 4497210"/>
                <a:gd name="connsiteY13" fmla="*/ 1833922 h 2435306"/>
                <a:gd name="connsiteX14" fmla="*/ 210497 w 4497210"/>
                <a:gd name="connsiteY14" fmla="*/ 904406 h 2435306"/>
                <a:gd name="connsiteX15" fmla="*/ 0 w 4497210"/>
                <a:gd name="connsiteY15" fmla="*/ 21450 h 2435306"/>
                <a:gd name="connsiteX0" fmla="*/ 0 w 4497210"/>
                <a:gd name="connsiteY0" fmla="*/ 21450 h 2435306"/>
                <a:gd name="connsiteX1" fmla="*/ 2679960 w 4497210"/>
                <a:gd name="connsiteY1" fmla="*/ 314328 h 2435306"/>
                <a:gd name="connsiteX2" fmla="*/ 3148045 w 4497210"/>
                <a:gd name="connsiteY2" fmla="*/ 74843 h 2435306"/>
                <a:gd name="connsiteX3" fmla="*/ 3670531 w 4497210"/>
                <a:gd name="connsiteY3" fmla="*/ 141224 h 2435306"/>
                <a:gd name="connsiteX4" fmla="*/ 4394993 w 4497210"/>
                <a:gd name="connsiteY4" fmla="*/ 934997 h 2435306"/>
                <a:gd name="connsiteX5" fmla="*/ 4465217 w 4497210"/>
                <a:gd name="connsiteY5" fmla="*/ 1348470 h 2435306"/>
                <a:gd name="connsiteX6" fmla="*/ 4149532 w 4497210"/>
                <a:gd name="connsiteY6" fmla="*/ 1725842 h 2435306"/>
                <a:gd name="connsiteX7" fmla="*/ 3949958 w 4497210"/>
                <a:gd name="connsiteY7" fmla="*/ 2324556 h 2435306"/>
                <a:gd name="connsiteX8" fmla="*/ 3663300 w 4497210"/>
                <a:gd name="connsiteY8" fmla="*/ 2408013 h 2435306"/>
                <a:gd name="connsiteX9" fmla="*/ 2606225 w 4497210"/>
                <a:gd name="connsiteY9" fmla="*/ 1401230 h 2435306"/>
                <a:gd name="connsiteX10" fmla="*/ 2139881 w 4497210"/>
                <a:gd name="connsiteY10" fmla="*/ 1302170 h 2435306"/>
                <a:gd name="connsiteX11" fmla="*/ 1732973 w 4497210"/>
                <a:gd name="connsiteY11" fmla="*/ 1247306 h 2435306"/>
                <a:gd name="connsiteX12" fmla="*/ 1380929 w 4497210"/>
                <a:gd name="connsiteY12" fmla="*/ 1288454 h 2435306"/>
                <a:gd name="connsiteX13" fmla="*/ 438912 w 4497210"/>
                <a:gd name="connsiteY13" fmla="*/ 1833922 h 2435306"/>
                <a:gd name="connsiteX14" fmla="*/ 45905 w 4497210"/>
                <a:gd name="connsiteY14" fmla="*/ 1393610 h 2435306"/>
                <a:gd name="connsiteX15" fmla="*/ 0 w 4497210"/>
                <a:gd name="connsiteY15" fmla="*/ 21450 h 2435306"/>
                <a:gd name="connsiteX0" fmla="*/ 42359 w 4539569"/>
                <a:gd name="connsiteY0" fmla="*/ 21450 h 2435306"/>
                <a:gd name="connsiteX1" fmla="*/ 2722319 w 4539569"/>
                <a:gd name="connsiteY1" fmla="*/ 314328 h 2435306"/>
                <a:gd name="connsiteX2" fmla="*/ 3190404 w 4539569"/>
                <a:gd name="connsiteY2" fmla="*/ 74843 h 2435306"/>
                <a:gd name="connsiteX3" fmla="*/ 3712890 w 4539569"/>
                <a:gd name="connsiteY3" fmla="*/ 141224 h 2435306"/>
                <a:gd name="connsiteX4" fmla="*/ 4437352 w 4539569"/>
                <a:gd name="connsiteY4" fmla="*/ 934997 h 2435306"/>
                <a:gd name="connsiteX5" fmla="*/ 4507576 w 4539569"/>
                <a:gd name="connsiteY5" fmla="*/ 1348470 h 2435306"/>
                <a:gd name="connsiteX6" fmla="*/ 4191891 w 4539569"/>
                <a:gd name="connsiteY6" fmla="*/ 1725842 h 2435306"/>
                <a:gd name="connsiteX7" fmla="*/ 3992317 w 4539569"/>
                <a:gd name="connsiteY7" fmla="*/ 2324556 h 2435306"/>
                <a:gd name="connsiteX8" fmla="*/ 3705659 w 4539569"/>
                <a:gd name="connsiteY8" fmla="*/ 2408013 h 2435306"/>
                <a:gd name="connsiteX9" fmla="*/ 2648584 w 4539569"/>
                <a:gd name="connsiteY9" fmla="*/ 1401230 h 2435306"/>
                <a:gd name="connsiteX10" fmla="*/ 2182240 w 4539569"/>
                <a:gd name="connsiteY10" fmla="*/ 1302170 h 2435306"/>
                <a:gd name="connsiteX11" fmla="*/ 1775332 w 4539569"/>
                <a:gd name="connsiteY11" fmla="*/ 1247306 h 2435306"/>
                <a:gd name="connsiteX12" fmla="*/ 1423288 w 4539569"/>
                <a:gd name="connsiteY12" fmla="*/ 1288454 h 2435306"/>
                <a:gd name="connsiteX13" fmla="*/ 481271 w 4539569"/>
                <a:gd name="connsiteY13" fmla="*/ 1833922 h 2435306"/>
                <a:gd name="connsiteX14" fmla="*/ 88264 w 4539569"/>
                <a:gd name="connsiteY14" fmla="*/ 1393610 h 2435306"/>
                <a:gd name="connsiteX15" fmla="*/ 42359 w 4539569"/>
                <a:gd name="connsiteY15" fmla="*/ 21450 h 2435306"/>
                <a:gd name="connsiteX0" fmla="*/ 55431 w 4552641"/>
                <a:gd name="connsiteY0" fmla="*/ 21450 h 2435306"/>
                <a:gd name="connsiteX1" fmla="*/ 2735391 w 4552641"/>
                <a:gd name="connsiteY1" fmla="*/ 314328 h 2435306"/>
                <a:gd name="connsiteX2" fmla="*/ 3203476 w 4552641"/>
                <a:gd name="connsiteY2" fmla="*/ 74843 h 2435306"/>
                <a:gd name="connsiteX3" fmla="*/ 3725962 w 4552641"/>
                <a:gd name="connsiteY3" fmla="*/ 141224 h 2435306"/>
                <a:gd name="connsiteX4" fmla="*/ 4450424 w 4552641"/>
                <a:gd name="connsiteY4" fmla="*/ 934997 h 2435306"/>
                <a:gd name="connsiteX5" fmla="*/ 4520648 w 4552641"/>
                <a:gd name="connsiteY5" fmla="*/ 1348470 h 2435306"/>
                <a:gd name="connsiteX6" fmla="*/ 4204963 w 4552641"/>
                <a:gd name="connsiteY6" fmla="*/ 1725842 h 2435306"/>
                <a:gd name="connsiteX7" fmla="*/ 4005389 w 4552641"/>
                <a:gd name="connsiteY7" fmla="*/ 2324556 h 2435306"/>
                <a:gd name="connsiteX8" fmla="*/ 3718731 w 4552641"/>
                <a:gd name="connsiteY8" fmla="*/ 2408013 h 2435306"/>
                <a:gd name="connsiteX9" fmla="*/ 2661656 w 4552641"/>
                <a:gd name="connsiteY9" fmla="*/ 1401230 h 2435306"/>
                <a:gd name="connsiteX10" fmla="*/ 2195312 w 4552641"/>
                <a:gd name="connsiteY10" fmla="*/ 1302170 h 2435306"/>
                <a:gd name="connsiteX11" fmla="*/ 1788404 w 4552641"/>
                <a:gd name="connsiteY11" fmla="*/ 1247306 h 2435306"/>
                <a:gd name="connsiteX12" fmla="*/ 1436360 w 4552641"/>
                <a:gd name="connsiteY12" fmla="*/ 1288454 h 2435306"/>
                <a:gd name="connsiteX13" fmla="*/ 494343 w 4552641"/>
                <a:gd name="connsiteY13" fmla="*/ 1833922 h 2435306"/>
                <a:gd name="connsiteX14" fmla="*/ 101336 w 4552641"/>
                <a:gd name="connsiteY14" fmla="*/ 1393610 h 2435306"/>
                <a:gd name="connsiteX15" fmla="*/ 55431 w 4552641"/>
                <a:gd name="connsiteY15" fmla="*/ 21450 h 2435306"/>
                <a:gd name="connsiteX0" fmla="*/ 49771 w 4546981"/>
                <a:gd name="connsiteY0" fmla="*/ 21450 h 2435306"/>
                <a:gd name="connsiteX1" fmla="*/ 2729731 w 4546981"/>
                <a:gd name="connsiteY1" fmla="*/ 314328 h 2435306"/>
                <a:gd name="connsiteX2" fmla="*/ 3197816 w 4546981"/>
                <a:gd name="connsiteY2" fmla="*/ 74843 h 2435306"/>
                <a:gd name="connsiteX3" fmla="*/ 3720302 w 4546981"/>
                <a:gd name="connsiteY3" fmla="*/ 141224 h 2435306"/>
                <a:gd name="connsiteX4" fmla="*/ 4444764 w 4546981"/>
                <a:gd name="connsiteY4" fmla="*/ 934997 h 2435306"/>
                <a:gd name="connsiteX5" fmla="*/ 4514988 w 4546981"/>
                <a:gd name="connsiteY5" fmla="*/ 1348470 h 2435306"/>
                <a:gd name="connsiteX6" fmla="*/ 4199303 w 4546981"/>
                <a:gd name="connsiteY6" fmla="*/ 1725842 h 2435306"/>
                <a:gd name="connsiteX7" fmla="*/ 3999729 w 4546981"/>
                <a:gd name="connsiteY7" fmla="*/ 2324556 h 2435306"/>
                <a:gd name="connsiteX8" fmla="*/ 3713071 w 4546981"/>
                <a:gd name="connsiteY8" fmla="*/ 2408013 h 2435306"/>
                <a:gd name="connsiteX9" fmla="*/ 2655996 w 4546981"/>
                <a:gd name="connsiteY9" fmla="*/ 1401230 h 2435306"/>
                <a:gd name="connsiteX10" fmla="*/ 2189652 w 4546981"/>
                <a:gd name="connsiteY10" fmla="*/ 1302170 h 2435306"/>
                <a:gd name="connsiteX11" fmla="*/ 1782744 w 4546981"/>
                <a:gd name="connsiteY11" fmla="*/ 1247306 h 2435306"/>
                <a:gd name="connsiteX12" fmla="*/ 1430700 w 4546981"/>
                <a:gd name="connsiteY12" fmla="*/ 1288454 h 2435306"/>
                <a:gd name="connsiteX13" fmla="*/ 488683 w 4546981"/>
                <a:gd name="connsiteY13" fmla="*/ 1833922 h 2435306"/>
                <a:gd name="connsiteX14" fmla="*/ 95676 w 4546981"/>
                <a:gd name="connsiteY14" fmla="*/ 1393610 h 2435306"/>
                <a:gd name="connsiteX15" fmla="*/ 49771 w 4546981"/>
                <a:gd name="connsiteY15" fmla="*/ 21450 h 2435306"/>
                <a:gd name="connsiteX0" fmla="*/ 1508239 w 4546981"/>
                <a:gd name="connsiteY0" fmla="*/ 332346 h 2435306"/>
                <a:gd name="connsiteX1" fmla="*/ 2729731 w 4546981"/>
                <a:gd name="connsiteY1" fmla="*/ 314328 h 2435306"/>
                <a:gd name="connsiteX2" fmla="*/ 3197816 w 4546981"/>
                <a:gd name="connsiteY2" fmla="*/ 74843 h 2435306"/>
                <a:gd name="connsiteX3" fmla="*/ 3720302 w 4546981"/>
                <a:gd name="connsiteY3" fmla="*/ 141224 h 2435306"/>
                <a:gd name="connsiteX4" fmla="*/ 4444764 w 4546981"/>
                <a:gd name="connsiteY4" fmla="*/ 934997 h 2435306"/>
                <a:gd name="connsiteX5" fmla="*/ 4514988 w 4546981"/>
                <a:gd name="connsiteY5" fmla="*/ 1348470 h 2435306"/>
                <a:gd name="connsiteX6" fmla="*/ 4199303 w 4546981"/>
                <a:gd name="connsiteY6" fmla="*/ 1725842 h 2435306"/>
                <a:gd name="connsiteX7" fmla="*/ 3999729 w 4546981"/>
                <a:gd name="connsiteY7" fmla="*/ 2324556 h 2435306"/>
                <a:gd name="connsiteX8" fmla="*/ 3713071 w 4546981"/>
                <a:gd name="connsiteY8" fmla="*/ 2408013 h 2435306"/>
                <a:gd name="connsiteX9" fmla="*/ 2655996 w 4546981"/>
                <a:gd name="connsiteY9" fmla="*/ 1401230 h 2435306"/>
                <a:gd name="connsiteX10" fmla="*/ 2189652 w 4546981"/>
                <a:gd name="connsiteY10" fmla="*/ 1302170 h 2435306"/>
                <a:gd name="connsiteX11" fmla="*/ 1782744 w 4546981"/>
                <a:gd name="connsiteY11" fmla="*/ 1247306 h 2435306"/>
                <a:gd name="connsiteX12" fmla="*/ 1430700 w 4546981"/>
                <a:gd name="connsiteY12" fmla="*/ 1288454 h 2435306"/>
                <a:gd name="connsiteX13" fmla="*/ 488683 w 4546981"/>
                <a:gd name="connsiteY13" fmla="*/ 1833922 h 2435306"/>
                <a:gd name="connsiteX14" fmla="*/ 95676 w 4546981"/>
                <a:gd name="connsiteY14" fmla="*/ 1393610 h 2435306"/>
                <a:gd name="connsiteX15" fmla="*/ 1508239 w 4546981"/>
                <a:gd name="connsiteY15" fmla="*/ 332346 h 2435306"/>
                <a:gd name="connsiteX0" fmla="*/ 1252207 w 4546981"/>
                <a:gd name="connsiteY0" fmla="*/ 483222 h 2435306"/>
                <a:gd name="connsiteX1" fmla="*/ 2729731 w 4546981"/>
                <a:gd name="connsiteY1" fmla="*/ 314328 h 2435306"/>
                <a:gd name="connsiteX2" fmla="*/ 3197816 w 4546981"/>
                <a:gd name="connsiteY2" fmla="*/ 74843 h 2435306"/>
                <a:gd name="connsiteX3" fmla="*/ 3720302 w 4546981"/>
                <a:gd name="connsiteY3" fmla="*/ 141224 h 2435306"/>
                <a:gd name="connsiteX4" fmla="*/ 4444764 w 4546981"/>
                <a:gd name="connsiteY4" fmla="*/ 934997 h 2435306"/>
                <a:gd name="connsiteX5" fmla="*/ 4514988 w 4546981"/>
                <a:gd name="connsiteY5" fmla="*/ 1348470 h 2435306"/>
                <a:gd name="connsiteX6" fmla="*/ 4199303 w 4546981"/>
                <a:gd name="connsiteY6" fmla="*/ 1725842 h 2435306"/>
                <a:gd name="connsiteX7" fmla="*/ 3999729 w 4546981"/>
                <a:gd name="connsiteY7" fmla="*/ 2324556 h 2435306"/>
                <a:gd name="connsiteX8" fmla="*/ 3713071 w 4546981"/>
                <a:gd name="connsiteY8" fmla="*/ 2408013 h 2435306"/>
                <a:gd name="connsiteX9" fmla="*/ 2655996 w 4546981"/>
                <a:gd name="connsiteY9" fmla="*/ 1401230 h 2435306"/>
                <a:gd name="connsiteX10" fmla="*/ 2189652 w 4546981"/>
                <a:gd name="connsiteY10" fmla="*/ 1302170 h 2435306"/>
                <a:gd name="connsiteX11" fmla="*/ 1782744 w 4546981"/>
                <a:gd name="connsiteY11" fmla="*/ 1247306 h 2435306"/>
                <a:gd name="connsiteX12" fmla="*/ 1430700 w 4546981"/>
                <a:gd name="connsiteY12" fmla="*/ 1288454 h 2435306"/>
                <a:gd name="connsiteX13" fmla="*/ 488683 w 4546981"/>
                <a:gd name="connsiteY13" fmla="*/ 1833922 h 2435306"/>
                <a:gd name="connsiteX14" fmla="*/ 95676 w 4546981"/>
                <a:gd name="connsiteY14" fmla="*/ 1393610 h 2435306"/>
                <a:gd name="connsiteX15" fmla="*/ 1252207 w 4546981"/>
                <a:gd name="connsiteY15" fmla="*/ 483222 h 2435306"/>
                <a:gd name="connsiteX0" fmla="*/ 1252207 w 4546981"/>
                <a:gd name="connsiteY0" fmla="*/ 483222 h 2435306"/>
                <a:gd name="connsiteX1" fmla="*/ 2729731 w 4546981"/>
                <a:gd name="connsiteY1" fmla="*/ 314328 h 2435306"/>
                <a:gd name="connsiteX2" fmla="*/ 3197816 w 4546981"/>
                <a:gd name="connsiteY2" fmla="*/ 74843 h 2435306"/>
                <a:gd name="connsiteX3" fmla="*/ 3720302 w 4546981"/>
                <a:gd name="connsiteY3" fmla="*/ 141224 h 2435306"/>
                <a:gd name="connsiteX4" fmla="*/ 4444764 w 4546981"/>
                <a:gd name="connsiteY4" fmla="*/ 934997 h 2435306"/>
                <a:gd name="connsiteX5" fmla="*/ 4514988 w 4546981"/>
                <a:gd name="connsiteY5" fmla="*/ 1348470 h 2435306"/>
                <a:gd name="connsiteX6" fmla="*/ 4199303 w 4546981"/>
                <a:gd name="connsiteY6" fmla="*/ 1725842 h 2435306"/>
                <a:gd name="connsiteX7" fmla="*/ 3999729 w 4546981"/>
                <a:gd name="connsiteY7" fmla="*/ 2324556 h 2435306"/>
                <a:gd name="connsiteX8" fmla="*/ 3713071 w 4546981"/>
                <a:gd name="connsiteY8" fmla="*/ 2408013 h 2435306"/>
                <a:gd name="connsiteX9" fmla="*/ 2655996 w 4546981"/>
                <a:gd name="connsiteY9" fmla="*/ 1401230 h 2435306"/>
                <a:gd name="connsiteX10" fmla="*/ 2189652 w 4546981"/>
                <a:gd name="connsiteY10" fmla="*/ 1302170 h 2435306"/>
                <a:gd name="connsiteX11" fmla="*/ 1782744 w 4546981"/>
                <a:gd name="connsiteY11" fmla="*/ 1247306 h 2435306"/>
                <a:gd name="connsiteX12" fmla="*/ 1430700 w 4546981"/>
                <a:gd name="connsiteY12" fmla="*/ 1288454 h 2435306"/>
                <a:gd name="connsiteX13" fmla="*/ 488683 w 4546981"/>
                <a:gd name="connsiteY13" fmla="*/ 1833922 h 2435306"/>
                <a:gd name="connsiteX14" fmla="*/ 95676 w 4546981"/>
                <a:gd name="connsiteY14" fmla="*/ 1393610 h 2435306"/>
                <a:gd name="connsiteX15" fmla="*/ 1252207 w 4546981"/>
                <a:gd name="connsiteY15" fmla="*/ 483222 h 2435306"/>
                <a:gd name="connsiteX0" fmla="*/ 1252207 w 4546981"/>
                <a:gd name="connsiteY0" fmla="*/ 483222 h 2435306"/>
                <a:gd name="connsiteX1" fmla="*/ 2729731 w 4546981"/>
                <a:gd name="connsiteY1" fmla="*/ 314328 h 2435306"/>
                <a:gd name="connsiteX2" fmla="*/ 3197816 w 4546981"/>
                <a:gd name="connsiteY2" fmla="*/ 74843 h 2435306"/>
                <a:gd name="connsiteX3" fmla="*/ 3720302 w 4546981"/>
                <a:gd name="connsiteY3" fmla="*/ 141224 h 2435306"/>
                <a:gd name="connsiteX4" fmla="*/ 4444764 w 4546981"/>
                <a:gd name="connsiteY4" fmla="*/ 934997 h 2435306"/>
                <a:gd name="connsiteX5" fmla="*/ 4514988 w 4546981"/>
                <a:gd name="connsiteY5" fmla="*/ 1348470 h 2435306"/>
                <a:gd name="connsiteX6" fmla="*/ 4199303 w 4546981"/>
                <a:gd name="connsiteY6" fmla="*/ 1725842 h 2435306"/>
                <a:gd name="connsiteX7" fmla="*/ 3999729 w 4546981"/>
                <a:gd name="connsiteY7" fmla="*/ 2324556 h 2435306"/>
                <a:gd name="connsiteX8" fmla="*/ 3713071 w 4546981"/>
                <a:gd name="connsiteY8" fmla="*/ 2408013 h 2435306"/>
                <a:gd name="connsiteX9" fmla="*/ 2655996 w 4546981"/>
                <a:gd name="connsiteY9" fmla="*/ 1401230 h 2435306"/>
                <a:gd name="connsiteX10" fmla="*/ 2189652 w 4546981"/>
                <a:gd name="connsiteY10" fmla="*/ 1302170 h 2435306"/>
                <a:gd name="connsiteX11" fmla="*/ 1782744 w 4546981"/>
                <a:gd name="connsiteY11" fmla="*/ 1247306 h 2435306"/>
                <a:gd name="connsiteX12" fmla="*/ 1430700 w 4546981"/>
                <a:gd name="connsiteY12" fmla="*/ 1288454 h 2435306"/>
                <a:gd name="connsiteX13" fmla="*/ 488683 w 4546981"/>
                <a:gd name="connsiteY13" fmla="*/ 1833922 h 2435306"/>
                <a:gd name="connsiteX14" fmla="*/ 95676 w 4546981"/>
                <a:gd name="connsiteY14" fmla="*/ 1393610 h 2435306"/>
                <a:gd name="connsiteX15" fmla="*/ 1252207 w 4546981"/>
                <a:gd name="connsiteY15" fmla="*/ 483222 h 2435306"/>
                <a:gd name="connsiteX0" fmla="*/ 1252207 w 4546981"/>
                <a:gd name="connsiteY0" fmla="*/ 483222 h 2435306"/>
                <a:gd name="connsiteX1" fmla="*/ 2729731 w 4546981"/>
                <a:gd name="connsiteY1" fmla="*/ 314328 h 2435306"/>
                <a:gd name="connsiteX2" fmla="*/ 3197816 w 4546981"/>
                <a:gd name="connsiteY2" fmla="*/ 74843 h 2435306"/>
                <a:gd name="connsiteX3" fmla="*/ 3720302 w 4546981"/>
                <a:gd name="connsiteY3" fmla="*/ 141224 h 2435306"/>
                <a:gd name="connsiteX4" fmla="*/ 4444764 w 4546981"/>
                <a:gd name="connsiteY4" fmla="*/ 934997 h 2435306"/>
                <a:gd name="connsiteX5" fmla="*/ 4514988 w 4546981"/>
                <a:gd name="connsiteY5" fmla="*/ 1348470 h 2435306"/>
                <a:gd name="connsiteX6" fmla="*/ 4199303 w 4546981"/>
                <a:gd name="connsiteY6" fmla="*/ 1725842 h 2435306"/>
                <a:gd name="connsiteX7" fmla="*/ 3999729 w 4546981"/>
                <a:gd name="connsiteY7" fmla="*/ 2324556 h 2435306"/>
                <a:gd name="connsiteX8" fmla="*/ 3713071 w 4546981"/>
                <a:gd name="connsiteY8" fmla="*/ 2408013 h 2435306"/>
                <a:gd name="connsiteX9" fmla="*/ 2655996 w 4546981"/>
                <a:gd name="connsiteY9" fmla="*/ 1401230 h 2435306"/>
                <a:gd name="connsiteX10" fmla="*/ 2189652 w 4546981"/>
                <a:gd name="connsiteY10" fmla="*/ 1302170 h 2435306"/>
                <a:gd name="connsiteX11" fmla="*/ 1782744 w 4546981"/>
                <a:gd name="connsiteY11" fmla="*/ 1247306 h 2435306"/>
                <a:gd name="connsiteX12" fmla="*/ 1430700 w 4546981"/>
                <a:gd name="connsiteY12" fmla="*/ 1288454 h 2435306"/>
                <a:gd name="connsiteX13" fmla="*/ 488683 w 4546981"/>
                <a:gd name="connsiteY13" fmla="*/ 1833922 h 2435306"/>
                <a:gd name="connsiteX14" fmla="*/ 95676 w 4546981"/>
                <a:gd name="connsiteY14" fmla="*/ 1393610 h 2435306"/>
                <a:gd name="connsiteX15" fmla="*/ 1252207 w 4546981"/>
                <a:gd name="connsiteY15" fmla="*/ 483222 h 2435306"/>
                <a:gd name="connsiteX0" fmla="*/ 1232610 w 4527384"/>
                <a:gd name="connsiteY0" fmla="*/ 483222 h 2435306"/>
                <a:gd name="connsiteX1" fmla="*/ 2710134 w 4527384"/>
                <a:gd name="connsiteY1" fmla="*/ 314328 h 2435306"/>
                <a:gd name="connsiteX2" fmla="*/ 3178219 w 4527384"/>
                <a:gd name="connsiteY2" fmla="*/ 74843 h 2435306"/>
                <a:gd name="connsiteX3" fmla="*/ 3700705 w 4527384"/>
                <a:gd name="connsiteY3" fmla="*/ 141224 h 2435306"/>
                <a:gd name="connsiteX4" fmla="*/ 4425167 w 4527384"/>
                <a:gd name="connsiteY4" fmla="*/ 934997 h 2435306"/>
                <a:gd name="connsiteX5" fmla="*/ 4495391 w 4527384"/>
                <a:gd name="connsiteY5" fmla="*/ 1348470 h 2435306"/>
                <a:gd name="connsiteX6" fmla="*/ 4179706 w 4527384"/>
                <a:gd name="connsiteY6" fmla="*/ 1725842 h 2435306"/>
                <a:gd name="connsiteX7" fmla="*/ 3980132 w 4527384"/>
                <a:gd name="connsiteY7" fmla="*/ 2324556 h 2435306"/>
                <a:gd name="connsiteX8" fmla="*/ 3693474 w 4527384"/>
                <a:gd name="connsiteY8" fmla="*/ 2408013 h 2435306"/>
                <a:gd name="connsiteX9" fmla="*/ 2636399 w 4527384"/>
                <a:gd name="connsiteY9" fmla="*/ 1401230 h 2435306"/>
                <a:gd name="connsiteX10" fmla="*/ 2170055 w 4527384"/>
                <a:gd name="connsiteY10" fmla="*/ 1302170 h 2435306"/>
                <a:gd name="connsiteX11" fmla="*/ 1763147 w 4527384"/>
                <a:gd name="connsiteY11" fmla="*/ 1247306 h 2435306"/>
                <a:gd name="connsiteX12" fmla="*/ 1411103 w 4527384"/>
                <a:gd name="connsiteY12" fmla="*/ 1288454 h 2435306"/>
                <a:gd name="connsiteX13" fmla="*/ 469086 w 4527384"/>
                <a:gd name="connsiteY13" fmla="*/ 1833922 h 2435306"/>
                <a:gd name="connsiteX14" fmla="*/ 98939 w 4527384"/>
                <a:gd name="connsiteY14" fmla="*/ 1347890 h 2435306"/>
                <a:gd name="connsiteX15" fmla="*/ 1232610 w 4527384"/>
                <a:gd name="connsiteY15" fmla="*/ 483222 h 2435306"/>
                <a:gd name="connsiteX0" fmla="*/ 1247947 w 4542721"/>
                <a:gd name="connsiteY0" fmla="*/ 483222 h 2435306"/>
                <a:gd name="connsiteX1" fmla="*/ 2725471 w 4542721"/>
                <a:gd name="connsiteY1" fmla="*/ 314328 h 2435306"/>
                <a:gd name="connsiteX2" fmla="*/ 3193556 w 4542721"/>
                <a:gd name="connsiteY2" fmla="*/ 74843 h 2435306"/>
                <a:gd name="connsiteX3" fmla="*/ 3716042 w 4542721"/>
                <a:gd name="connsiteY3" fmla="*/ 141224 h 2435306"/>
                <a:gd name="connsiteX4" fmla="*/ 4440504 w 4542721"/>
                <a:gd name="connsiteY4" fmla="*/ 934997 h 2435306"/>
                <a:gd name="connsiteX5" fmla="*/ 4510728 w 4542721"/>
                <a:gd name="connsiteY5" fmla="*/ 1348470 h 2435306"/>
                <a:gd name="connsiteX6" fmla="*/ 4195043 w 4542721"/>
                <a:gd name="connsiteY6" fmla="*/ 1725842 h 2435306"/>
                <a:gd name="connsiteX7" fmla="*/ 3995469 w 4542721"/>
                <a:gd name="connsiteY7" fmla="*/ 2324556 h 2435306"/>
                <a:gd name="connsiteX8" fmla="*/ 3708811 w 4542721"/>
                <a:gd name="connsiteY8" fmla="*/ 2408013 h 2435306"/>
                <a:gd name="connsiteX9" fmla="*/ 2651736 w 4542721"/>
                <a:gd name="connsiteY9" fmla="*/ 1401230 h 2435306"/>
                <a:gd name="connsiteX10" fmla="*/ 2185392 w 4542721"/>
                <a:gd name="connsiteY10" fmla="*/ 1302170 h 2435306"/>
                <a:gd name="connsiteX11" fmla="*/ 1778484 w 4542721"/>
                <a:gd name="connsiteY11" fmla="*/ 1247306 h 2435306"/>
                <a:gd name="connsiteX12" fmla="*/ 1426440 w 4542721"/>
                <a:gd name="connsiteY12" fmla="*/ 1288454 h 2435306"/>
                <a:gd name="connsiteX13" fmla="*/ 484423 w 4542721"/>
                <a:gd name="connsiteY13" fmla="*/ 1833922 h 2435306"/>
                <a:gd name="connsiteX14" fmla="*/ 114276 w 4542721"/>
                <a:gd name="connsiteY14" fmla="*/ 1347890 h 2435306"/>
                <a:gd name="connsiteX15" fmla="*/ 1247947 w 4542721"/>
                <a:gd name="connsiteY15" fmla="*/ 483222 h 2435306"/>
                <a:gd name="connsiteX0" fmla="*/ 1246681 w 4541455"/>
                <a:gd name="connsiteY0" fmla="*/ 483222 h 2435306"/>
                <a:gd name="connsiteX1" fmla="*/ 2724205 w 4541455"/>
                <a:gd name="connsiteY1" fmla="*/ 314328 h 2435306"/>
                <a:gd name="connsiteX2" fmla="*/ 3192290 w 4541455"/>
                <a:gd name="connsiteY2" fmla="*/ 74843 h 2435306"/>
                <a:gd name="connsiteX3" fmla="*/ 3714776 w 4541455"/>
                <a:gd name="connsiteY3" fmla="*/ 141224 h 2435306"/>
                <a:gd name="connsiteX4" fmla="*/ 4439238 w 4541455"/>
                <a:gd name="connsiteY4" fmla="*/ 934997 h 2435306"/>
                <a:gd name="connsiteX5" fmla="*/ 4509462 w 4541455"/>
                <a:gd name="connsiteY5" fmla="*/ 1348470 h 2435306"/>
                <a:gd name="connsiteX6" fmla="*/ 4193777 w 4541455"/>
                <a:gd name="connsiteY6" fmla="*/ 1725842 h 2435306"/>
                <a:gd name="connsiteX7" fmla="*/ 3994203 w 4541455"/>
                <a:gd name="connsiteY7" fmla="*/ 2324556 h 2435306"/>
                <a:gd name="connsiteX8" fmla="*/ 3707545 w 4541455"/>
                <a:gd name="connsiteY8" fmla="*/ 2408013 h 2435306"/>
                <a:gd name="connsiteX9" fmla="*/ 2650470 w 4541455"/>
                <a:gd name="connsiteY9" fmla="*/ 1401230 h 2435306"/>
                <a:gd name="connsiteX10" fmla="*/ 2184126 w 4541455"/>
                <a:gd name="connsiteY10" fmla="*/ 1302170 h 2435306"/>
                <a:gd name="connsiteX11" fmla="*/ 1777218 w 4541455"/>
                <a:gd name="connsiteY11" fmla="*/ 1247306 h 2435306"/>
                <a:gd name="connsiteX12" fmla="*/ 1425174 w 4541455"/>
                <a:gd name="connsiteY12" fmla="*/ 1288454 h 2435306"/>
                <a:gd name="connsiteX13" fmla="*/ 483157 w 4541455"/>
                <a:gd name="connsiteY13" fmla="*/ 1833922 h 2435306"/>
                <a:gd name="connsiteX14" fmla="*/ 113010 w 4541455"/>
                <a:gd name="connsiteY14" fmla="*/ 1347890 h 2435306"/>
                <a:gd name="connsiteX15" fmla="*/ 1246681 w 4541455"/>
                <a:gd name="connsiteY15" fmla="*/ 483222 h 2435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541455" h="2435306">
                  <a:moveTo>
                    <a:pt x="1246681" y="483222"/>
                  </a:moveTo>
                  <a:cubicBezTo>
                    <a:pt x="1835201" y="52020"/>
                    <a:pt x="2396289" y="311190"/>
                    <a:pt x="2724205" y="314328"/>
                  </a:cubicBezTo>
                  <a:cubicBezTo>
                    <a:pt x="2960062" y="331262"/>
                    <a:pt x="3047147" y="170395"/>
                    <a:pt x="3192290" y="74843"/>
                  </a:cubicBezTo>
                  <a:cubicBezTo>
                    <a:pt x="3383386" y="-77202"/>
                    <a:pt x="3592623" y="32011"/>
                    <a:pt x="3714776" y="141224"/>
                  </a:cubicBezTo>
                  <a:lnTo>
                    <a:pt x="4439238" y="934997"/>
                  </a:lnTo>
                  <a:cubicBezTo>
                    <a:pt x="4506189" y="1003878"/>
                    <a:pt x="4587654" y="1116304"/>
                    <a:pt x="4509462" y="1348470"/>
                  </a:cubicBezTo>
                  <a:cubicBezTo>
                    <a:pt x="4436891" y="1483937"/>
                    <a:pt x="4280862" y="1633916"/>
                    <a:pt x="4193777" y="1725842"/>
                  </a:cubicBezTo>
                  <a:cubicBezTo>
                    <a:pt x="4115158" y="1959280"/>
                    <a:pt x="4076451" y="2116518"/>
                    <a:pt x="3994203" y="2324556"/>
                  </a:cubicBezTo>
                  <a:cubicBezTo>
                    <a:pt x="3956707" y="2399546"/>
                    <a:pt x="3850270" y="2478166"/>
                    <a:pt x="3707545" y="2408013"/>
                  </a:cubicBezTo>
                  <a:lnTo>
                    <a:pt x="2650470" y="1401230"/>
                  </a:lnTo>
                  <a:cubicBezTo>
                    <a:pt x="2581890" y="1340778"/>
                    <a:pt x="2463018" y="1243750"/>
                    <a:pt x="2184126" y="1302170"/>
                  </a:cubicBezTo>
                  <a:cubicBezTo>
                    <a:pt x="2066778" y="1309282"/>
                    <a:pt x="1983720" y="1304456"/>
                    <a:pt x="1777218" y="1247306"/>
                  </a:cubicBezTo>
                  <a:cubicBezTo>
                    <a:pt x="1726164" y="1217588"/>
                    <a:pt x="1655329" y="1154109"/>
                    <a:pt x="1425174" y="1288454"/>
                  </a:cubicBezTo>
                  <a:cubicBezTo>
                    <a:pt x="932860" y="1563241"/>
                    <a:pt x="756015" y="1710011"/>
                    <a:pt x="483157" y="1833922"/>
                  </a:cubicBezTo>
                  <a:cubicBezTo>
                    <a:pt x="246999" y="1938611"/>
                    <a:pt x="-213188" y="1691257"/>
                    <a:pt x="113010" y="1347890"/>
                  </a:cubicBezTo>
                  <a:lnTo>
                    <a:pt x="1246681" y="48322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A37B31D9-8982-4CF0-AD3C-54BFD70F8D28}"/>
                </a:ext>
              </a:extLst>
            </p:cNvPr>
            <p:cNvSpPr/>
            <p:nvPr/>
          </p:nvSpPr>
          <p:spPr>
            <a:xfrm>
              <a:off x="7352478" y="1414236"/>
              <a:ext cx="385353" cy="383102"/>
            </a:xfrm>
            <a:custGeom>
              <a:avLst/>
              <a:gdLst>
                <a:gd name="connsiteX0" fmla="*/ 0 w 2013626"/>
                <a:gd name="connsiteY0" fmla="*/ 0 h 1327826"/>
                <a:gd name="connsiteX1" fmla="*/ 2013626 w 2013626"/>
                <a:gd name="connsiteY1" fmla="*/ 0 h 1327826"/>
                <a:gd name="connsiteX2" fmla="*/ 2013626 w 2013626"/>
                <a:gd name="connsiteY2" fmla="*/ 1327826 h 1327826"/>
                <a:gd name="connsiteX3" fmla="*/ 0 w 2013626"/>
                <a:gd name="connsiteY3" fmla="*/ 1327826 h 1327826"/>
                <a:gd name="connsiteX4" fmla="*/ 0 w 2013626"/>
                <a:gd name="connsiteY4" fmla="*/ 0 h 1327826"/>
                <a:gd name="connsiteX0" fmla="*/ 311285 w 2324911"/>
                <a:gd name="connsiteY0" fmla="*/ 0 h 1347281"/>
                <a:gd name="connsiteX1" fmla="*/ 2324911 w 2324911"/>
                <a:gd name="connsiteY1" fmla="*/ 0 h 1347281"/>
                <a:gd name="connsiteX2" fmla="*/ 2324911 w 2324911"/>
                <a:gd name="connsiteY2" fmla="*/ 1327826 h 1347281"/>
                <a:gd name="connsiteX3" fmla="*/ 0 w 2324911"/>
                <a:gd name="connsiteY3" fmla="*/ 1347281 h 1347281"/>
                <a:gd name="connsiteX4" fmla="*/ 311285 w 2324911"/>
                <a:gd name="connsiteY4" fmla="*/ 0 h 1347281"/>
                <a:gd name="connsiteX0" fmla="*/ 38911 w 2324911"/>
                <a:gd name="connsiteY0" fmla="*/ 768486 h 1347281"/>
                <a:gd name="connsiteX1" fmla="*/ 2324911 w 2324911"/>
                <a:gd name="connsiteY1" fmla="*/ 0 h 1347281"/>
                <a:gd name="connsiteX2" fmla="*/ 2324911 w 2324911"/>
                <a:gd name="connsiteY2" fmla="*/ 1327826 h 1347281"/>
                <a:gd name="connsiteX3" fmla="*/ 0 w 2324911"/>
                <a:gd name="connsiteY3" fmla="*/ 1347281 h 1347281"/>
                <a:gd name="connsiteX4" fmla="*/ 38911 w 2324911"/>
                <a:gd name="connsiteY4" fmla="*/ 768486 h 1347281"/>
                <a:gd name="connsiteX0" fmla="*/ 38911 w 2324911"/>
                <a:gd name="connsiteY0" fmla="*/ 972767 h 1551562"/>
                <a:gd name="connsiteX1" fmla="*/ 928992 w 2324911"/>
                <a:gd name="connsiteY1" fmla="*/ 0 h 1551562"/>
                <a:gd name="connsiteX2" fmla="*/ 2324911 w 2324911"/>
                <a:gd name="connsiteY2" fmla="*/ 1532107 h 1551562"/>
                <a:gd name="connsiteX3" fmla="*/ 0 w 2324911"/>
                <a:gd name="connsiteY3" fmla="*/ 1551562 h 1551562"/>
                <a:gd name="connsiteX4" fmla="*/ 38911 w 2324911"/>
                <a:gd name="connsiteY4" fmla="*/ 972767 h 1551562"/>
                <a:gd name="connsiteX0" fmla="*/ 38911 w 1585609"/>
                <a:gd name="connsiteY0" fmla="*/ 982494 h 1561289"/>
                <a:gd name="connsiteX1" fmla="*/ 928992 w 1585609"/>
                <a:gd name="connsiteY1" fmla="*/ 9727 h 1561289"/>
                <a:gd name="connsiteX2" fmla="*/ 1585609 w 1585609"/>
                <a:gd name="connsiteY2" fmla="*/ 0 h 1561289"/>
                <a:gd name="connsiteX3" fmla="*/ 0 w 1585609"/>
                <a:gd name="connsiteY3" fmla="*/ 1561289 h 1561289"/>
                <a:gd name="connsiteX4" fmla="*/ 38911 w 1585609"/>
                <a:gd name="connsiteY4" fmla="*/ 982494 h 1561289"/>
                <a:gd name="connsiteX0" fmla="*/ 38911 w 1585609"/>
                <a:gd name="connsiteY0" fmla="*/ 982494 h 1561289"/>
                <a:gd name="connsiteX1" fmla="*/ 928992 w 1585609"/>
                <a:gd name="connsiteY1" fmla="*/ 9727 h 1561289"/>
                <a:gd name="connsiteX2" fmla="*/ 1585609 w 1585609"/>
                <a:gd name="connsiteY2" fmla="*/ 0 h 1561289"/>
                <a:gd name="connsiteX3" fmla="*/ 1181912 w 1585609"/>
                <a:gd name="connsiteY3" fmla="*/ 384243 h 1561289"/>
                <a:gd name="connsiteX4" fmla="*/ 0 w 1585609"/>
                <a:gd name="connsiteY4" fmla="*/ 1561289 h 1561289"/>
                <a:gd name="connsiteX5" fmla="*/ 38911 w 1585609"/>
                <a:gd name="connsiteY5" fmla="*/ 982494 h 1561289"/>
                <a:gd name="connsiteX0" fmla="*/ 38911 w 2490282"/>
                <a:gd name="connsiteY0" fmla="*/ 982494 h 1561289"/>
                <a:gd name="connsiteX1" fmla="*/ 928992 w 2490282"/>
                <a:gd name="connsiteY1" fmla="*/ 9727 h 1561289"/>
                <a:gd name="connsiteX2" fmla="*/ 1585609 w 2490282"/>
                <a:gd name="connsiteY2" fmla="*/ 0 h 1561289"/>
                <a:gd name="connsiteX3" fmla="*/ 2490282 w 2490282"/>
                <a:gd name="connsiteY3" fmla="*/ 131323 h 1561289"/>
                <a:gd name="connsiteX4" fmla="*/ 0 w 2490282"/>
                <a:gd name="connsiteY4" fmla="*/ 1561289 h 1561289"/>
                <a:gd name="connsiteX5" fmla="*/ 38911 w 2490282"/>
                <a:gd name="connsiteY5" fmla="*/ 982494 h 1561289"/>
                <a:gd name="connsiteX0" fmla="*/ 38911 w 2490282"/>
                <a:gd name="connsiteY0" fmla="*/ 982494 h 1561289"/>
                <a:gd name="connsiteX1" fmla="*/ 928992 w 2490282"/>
                <a:gd name="connsiteY1" fmla="*/ 9727 h 1561289"/>
                <a:gd name="connsiteX2" fmla="*/ 1585609 w 2490282"/>
                <a:gd name="connsiteY2" fmla="*/ 0 h 1561289"/>
                <a:gd name="connsiteX3" fmla="*/ 2490282 w 2490282"/>
                <a:gd name="connsiteY3" fmla="*/ 131323 h 1561289"/>
                <a:gd name="connsiteX4" fmla="*/ 1347281 w 2490282"/>
                <a:gd name="connsiteY4" fmla="*/ 792805 h 1561289"/>
                <a:gd name="connsiteX5" fmla="*/ 0 w 2490282"/>
                <a:gd name="connsiteY5" fmla="*/ 1561289 h 1561289"/>
                <a:gd name="connsiteX6" fmla="*/ 38911 w 2490282"/>
                <a:gd name="connsiteY6" fmla="*/ 982494 h 1561289"/>
                <a:gd name="connsiteX0" fmla="*/ 38911 w 2490282"/>
                <a:gd name="connsiteY0" fmla="*/ 982494 h 1561289"/>
                <a:gd name="connsiteX1" fmla="*/ 928992 w 2490282"/>
                <a:gd name="connsiteY1" fmla="*/ 9727 h 1561289"/>
                <a:gd name="connsiteX2" fmla="*/ 1585609 w 2490282"/>
                <a:gd name="connsiteY2" fmla="*/ 0 h 1561289"/>
                <a:gd name="connsiteX3" fmla="*/ 2490282 w 2490282"/>
                <a:gd name="connsiteY3" fmla="*/ 131323 h 1561289"/>
                <a:gd name="connsiteX4" fmla="*/ 1488332 w 2490282"/>
                <a:gd name="connsiteY4" fmla="*/ 355060 h 1561289"/>
                <a:gd name="connsiteX5" fmla="*/ 0 w 2490282"/>
                <a:gd name="connsiteY5" fmla="*/ 1561289 h 1561289"/>
                <a:gd name="connsiteX6" fmla="*/ 38911 w 2490282"/>
                <a:gd name="connsiteY6" fmla="*/ 982494 h 1561289"/>
                <a:gd name="connsiteX0" fmla="*/ 38911 w 2490282"/>
                <a:gd name="connsiteY0" fmla="*/ 982494 h 1561289"/>
                <a:gd name="connsiteX1" fmla="*/ 928992 w 2490282"/>
                <a:gd name="connsiteY1" fmla="*/ 9727 h 1561289"/>
                <a:gd name="connsiteX2" fmla="*/ 1585609 w 2490282"/>
                <a:gd name="connsiteY2" fmla="*/ 0 h 1561289"/>
                <a:gd name="connsiteX3" fmla="*/ 2490282 w 2490282"/>
                <a:gd name="connsiteY3" fmla="*/ 131323 h 1561289"/>
                <a:gd name="connsiteX4" fmla="*/ 1488332 w 2490282"/>
                <a:gd name="connsiteY4" fmla="*/ 355060 h 1561289"/>
                <a:gd name="connsiteX5" fmla="*/ 787940 w 2490282"/>
                <a:gd name="connsiteY5" fmla="*/ 914401 h 1561289"/>
                <a:gd name="connsiteX6" fmla="*/ 0 w 2490282"/>
                <a:gd name="connsiteY6" fmla="*/ 1561289 h 1561289"/>
                <a:gd name="connsiteX7" fmla="*/ 38911 w 2490282"/>
                <a:gd name="connsiteY7" fmla="*/ 982494 h 1561289"/>
                <a:gd name="connsiteX0" fmla="*/ 38911 w 2490282"/>
                <a:gd name="connsiteY0" fmla="*/ 982494 h 1561289"/>
                <a:gd name="connsiteX1" fmla="*/ 928992 w 2490282"/>
                <a:gd name="connsiteY1" fmla="*/ 9727 h 1561289"/>
                <a:gd name="connsiteX2" fmla="*/ 1585609 w 2490282"/>
                <a:gd name="connsiteY2" fmla="*/ 0 h 1561289"/>
                <a:gd name="connsiteX3" fmla="*/ 2490282 w 2490282"/>
                <a:gd name="connsiteY3" fmla="*/ 131323 h 1561289"/>
                <a:gd name="connsiteX4" fmla="*/ 1488332 w 2490282"/>
                <a:gd name="connsiteY4" fmla="*/ 355060 h 1561289"/>
                <a:gd name="connsiteX5" fmla="*/ 1070042 w 2490282"/>
                <a:gd name="connsiteY5" fmla="*/ 306422 h 1561289"/>
                <a:gd name="connsiteX6" fmla="*/ 0 w 2490282"/>
                <a:gd name="connsiteY6" fmla="*/ 1561289 h 1561289"/>
                <a:gd name="connsiteX7" fmla="*/ 38911 w 2490282"/>
                <a:gd name="connsiteY7" fmla="*/ 982494 h 1561289"/>
                <a:gd name="connsiteX0" fmla="*/ 53503 w 2504874"/>
                <a:gd name="connsiteY0" fmla="*/ 982494 h 1532106"/>
                <a:gd name="connsiteX1" fmla="*/ 943584 w 2504874"/>
                <a:gd name="connsiteY1" fmla="*/ 9727 h 1532106"/>
                <a:gd name="connsiteX2" fmla="*/ 1600201 w 2504874"/>
                <a:gd name="connsiteY2" fmla="*/ 0 h 1532106"/>
                <a:gd name="connsiteX3" fmla="*/ 2504874 w 2504874"/>
                <a:gd name="connsiteY3" fmla="*/ 131323 h 1532106"/>
                <a:gd name="connsiteX4" fmla="*/ 1502924 w 2504874"/>
                <a:gd name="connsiteY4" fmla="*/ 355060 h 1532106"/>
                <a:gd name="connsiteX5" fmla="*/ 1084634 w 2504874"/>
                <a:gd name="connsiteY5" fmla="*/ 306422 h 1532106"/>
                <a:gd name="connsiteX6" fmla="*/ 0 w 2504874"/>
                <a:gd name="connsiteY6" fmla="*/ 1532106 h 1532106"/>
                <a:gd name="connsiteX7" fmla="*/ 53503 w 2504874"/>
                <a:gd name="connsiteY7" fmla="*/ 982494 h 1532106"/>
                <a:gd name="connsiteX0" fmla="*/ 53503 w 2504874"/>
                <a:gd name="connsiteY0" fmla="*/ 982494 h 1532106"/>
                <a:gd name="connsiteX1" fmla="*/ 943584 w 2504874"/>
                <a:gd name="connsiteY1" fmla="*/ 9727 h 1532106"/>
                <a:gd name="connsiteX2" fmla="*/ 1600201 w 2504874"/>
                <a:gd name="connsiteY2" fmla="*/ 0 h 1532106"/>
                <a:gd name="connsiteX3" fmla="*/ 2504874 w 2504874"/>
                <a:gd name="connsiteY3" fmla="*/ 131323 h 1532106"/>
                <a:gd name="connsiteX4" fmla="*/ 1502924 w 2504874"/>
                <a:gd name="connsiteY4" fmla="*/ 355060 h 1532106"/>
                <a:gd name="connsiteX5" fmla="*/ 1084634 w 2504874"/>
                <a:gd name="connsiteY5" fmla="*/ 306422 h 1532106"/>
                <a:gd name="connsiteX6" fmla="*/ 252920 w 2504874"/>
                <a:gd name="connsiteY6" fmla="*/ 1245141 h 1532106"/>
                <a:gd name="connsiteX7" fmla="*/ 0 w 2504874"/>
                <a:gd name="connsiteY7" fmla="*/ 1532106 h 1532106"/>
                <a:gd name="connsiteX8" fmla="*/ 53503 w 2504874"/>
                <a:gd name="connsiteY8" fmla="*/ 982494 h 1532106"/>
                <a:gd name="connsiteX0" fmla="*/ 53503 w 2504874"/>
                <a:gd name="connsiteY0" fmla="*/ 982494 h 1532106"/>
                <a:gd name="connsiteX1" fmla="*/ 943584 w 2504874"/>
                <a:gd name="connsiteY1" fmla="*/ 9727 h 1532106"/>
                <a:gd name="connsiteX2" fmla="*/ 1600201 w 2504874"/>
                <a:gd name="connsiteY2" fmla="*/ 0 h 1532106"/>
                <a:gd name="connsiteX3" fmla="*/ 2504874 w 2504874"/>
                <a:gd name="connsiteY3" fmla="*/ 131323 h 1532106"/>
                <a:gd name="connsiteX4" fmla="*/ 1502924 w 2504874"/>
                <a:gd name="connsiteY4" fmla="*/ 355060 h 1532106"/>
                <a:gd name="connsiteX5" fmla="*/ 1084634 w 2504874"/>
                <a:gd name="connsiteY5" fmla="*/ 306422 h 1532106"/>
                <a:gd name="connsiteX6" fmla="*/ 355060 w 2504874"/>
                <a:gd name="connsiteY6" fmla="*/ 1425102 h 1532106"/>
                <a:gd name="connsiteX7" fmla="*/ 0 w 2504874"/>
                <a:gd name="connsiteY7" fmla="*/ 1532106 h 1532106"/>
                <a:gd name="connsiteX8" fmla="*/ 53503 w 2504874"/>
                <a:gd name="connsiteY8" fmla="*/ 982494 h 1532106"/>
                <a:gd name="connsiteX0" fmla="*/ 53503 w 2504874"/>
                <a:gd name="connsiteY0" fmla="*/ 982494 h 1532106"/>
                <a:gd name="connsiteX1" fmla="*/ 943584 w 2504874"/>
                <a:gd name="connsiteY1" fmla="*/ 9727 h 1532106"/>
                <a:gd name="connsiteX2" fmla="*/ 1600201 w 2504874"/>
                <a:gd name="connsiteY2" fmla="*/ 0 h 1532106"/>
                <a:gd name="connsiteX3" fmla="*/ 2504874 w 2504874"/>
                <a:gd name="connsiteY3" fmla="*/ 131323 h 1532106"/>
                <a:gd name="connsiteX4" fmla="*/ 1502924 w 2504874"/>
                <a:gd name="connsiteY4" fmla="*/ 355060 h 1532106"/>
                <a:gd name="connsiteX5" fmla="*/ 1084634 w 2504874"/>
                <a:gd name="connsiteY5" fmla="*/ 306422 h 1532106"/>
                <a:gd name="connsiteX6" fmla="*/ 355060 w 2504874"/>
                <a:gd name="connsiteY6" fmla="*/ 1118680 h 1532106"/>
                <a:gd name="connsiteX7" fmla="*/ 0 w 2504874"/>
                <a:gd name="connsiteY7" fmla="*/ 1532106 h 1532106"/>
                <a:gd name="connsiteX8" fmla="*/ 53503 w 2504874"/>
                <a:gd name="connsiteY8" fmla="*/ 982494 h 1532106"/>
                <a:gd name="connsiteX0" fmla="*/ 93644 w 2545015"/>
                <a:gd name="connsiteY0" fmla="*/ 982494 h 1532106"/>
                <a:gd name="connsiteX1" fmla="*/ 983725 w 2545015"/>
                <a:gd name="connsiteY1" fmla="*/ 9727 h 1532106"/>
                <a:gd name="connsiteX2" fmla="*/ 1640342 w 2545015"/>
                <a:gd name="connsiteY2" fmla="*/ 0 h 1532106"/>
                <a:gd name="connsiteX3" fmla="*/ 2545015 w 2545015"/>
                <a:gd name="connsiteY3" fmla="*/ 131323 h 1532106"/>
                <a:gd name="connsiteX4" fmla="*/ 1543065 w 2545015"/>
                <a:gd name="connsiteY4" fmla="*/ 355060 h 1532106"/>
                <a:gd name="connsiteX5" fmla="*/ 1124775 w 2545015"/>
                <a:gd name="connsiteY5" fmla="*/ 306422 h 1532106"/>
                <a:gd name="connsiteX6" fmla="*/ 395201 w 2545015"/>
                <a:gd name="connsiteY6" fmla="*/ 1118680 h 1532106"/>
                <a:gd name="connsiteX7" fmla="*/ 40141 w 2545015"/>
                <a:gd name="connsiteY7" fmla="*/ 1532106 h 1532106"/>
                <a:gd name="connsiteX8" fmla="*/ 93644 w 2545015"/>
                <a:gd name="connsiteY8" fmla="*/ 982494 h 1532106"/>
                <a:gd name="connsiteX0" fmla="*/ 96072 w 2547443"/>
                <a:gd name="connsiteY0" fmla="*/ 982494 h 1532106"/>
                <a:gd name="connsiteX1" fmla="*/ 986153 w 2547443"/>
                <a:gd name="connsiteY1" fmla="*/ 9727 h 1532106"/>
                <a:gd name="connsiteX2" fmla="*/ 1642770 w 2547443"/>
                <a:gd name="connsiteY2" fmla="*/ 0 h 1532106"/>
                <a:gd name="connsiteX3" fmla="*/ 2547443 w 2547443"/>
                <a:gd name="connsiteY3" fmla="*/ 131323 h 1532106"/>
                <a:gd name="connsiteX4" fmla="*/ 1545493 w 2547443"/>
                <a:gd name="connsiteY4" fmla="*/ 355060 h 1532106"/>
                <a:gd name="connsiteX5" fmla="*/ 1127203 w 2547443"/>
                <a:gd name="connsiteY5" fmla="*/ 306422 h 1532106"/>
                <a:gd name="connsiteX6" fmla="*/ 397629 w 2547443"/>
                <a:gd name="connsiteY6" fmla="*/ 1118680 h 1532106"/>
                <a:gd name="connsiteX7" fmla="*/ 42569 w 2547443"/>
                <a:gd name="connsiteY7" fmla="*/ 1532106 h 1532106"/>
                <a:gd name="connsiteX8" fmla="*/ 96072 w 2547443"/>
                <a:gd name="connsiteY8" fmla="*/ 982494 h 1532106"/>
                <a:gd name="connsiteX0" fmla="*/ 96072 w 2547443"/>
                <a:gd name="connsiteY0" fmla="*/ 982494 h 1677790"/>
                <a:gd name="connsiteX1" fmla="*/ 986153 w 2547443"/>
                <a:gd name="connsiteY1" fmla="*/ 9727 h 1677790"/>
                <a:gd name="connsiteX2" fmla="*/ 1642770 w 2547443"/>
                <a:gd name="connsiteY2" fmla="*/ 0 h 1677790"/>
                <a:gd name="connsiteX3" fmla="*/ 2547443 w 2547443"/>
                <a:gd name="connsiteY3" fmla="*/ 131323 h 1677790"/>
                <a:gd name="connsiteX4" fmla="*/ 1545493 w 2547443"/>
                <a:gd name="connsiteY4" fmla="*/ 355060 h 1677790"/>
                <a:gd name="connsiteX5" fmla="*/ 1127203 w 2547443"/>
                <a:gd name="connsiteY5" fmla="*/ 306422 h 1677790"/>
                <a:gd name="connsiteX6" fmla="*/ 397629 w 2547443"/>
                <a:gd name="connsiteY6" fmla="*/ 1118680 h 1677790"/>
                <a:gd name="connsiteX7" fmla="*/ 42569 w 2547443"/>
                <a:gd name="connsiteY7" fmla="*/ 1532106 h 1677790"/>
                <a:gd name="connsiteX8" fmla="*/ 96072 w 2547443"/>
                <a:gd name="connsiteY8" fmla="*/ 982494 h 1677790"/>
                <a:gd name="connsiteX0" fmla="*/ 96072 w 2547443"/>
                <a:gd name="connsiteY0" fmla="*/ 982494 h 1552660"/>
                <a:gd name="connsiteX1" fmla="*/ 986153 w 2547443"/>
                <a:gd name="connsiteY1" fmla="*/ 9727 h 1552660"/>
                <a:gd name="connsiteX2" fmla="*/ 1642770 w 2547443"/>
                <a:gd name="connsiteY2" fmla="*/ 0 h 1552660"/>
                <a:gd name="connsiteX3" fmla="*/ 2547443 w 2547443"/>
                <a:gd name="connsiteY3" fmla="*/ 131323 h 1552660"/>
                <a:gd name="connsiteX4" fmla="*/ 1545493 w 2547443"/>
                <a:gd name="connsiteY4" fmla="*/ 355060 h 1552660"/>
                <a:gd name="connsiteX5" fmla="*/ 1127203 w 2547443"/>
                <a:gd name="connsiteY5" fmla="*/ 306422 h 1552660"/>
                <a:gd name="connsiteX6" fmla="*/ 397629 w 2547443"/>
                <a:gd name="connsiteY6" fmla="*/ 1118680 h 1552660"/>
                <a:gd name="connsiteX7" fmla="*/ 344128 w 2547443"/>
                <a:gd name="connsiteY7" fmla="*/ 1405647 h 1552660"/>
                <a:gd name="connsiteX8" fmla="*/ 42569 w 2547443"/>
                <a:gd name="connsiteY8" fmla="*/ 1532106 h 1552660"/>
                <a:gd name="connsiteX9" fmla="*/ 96072 w 2547443"/>
                <a:gd name="connsiteY9" fmla="*/ 982494 h 1552660"/>
                <a:gd name="connsiteX0" fmla="*/ 96072 w 2547443"/>
                <a:gd name="connsiteY0" fmla="*/ 982494 h 1554370"/>
                <a:gd name="connsiteX1" fmla="*/ 986153 w 2547443"/>
                <a:gd name="connsiteY1" fmla="*/ 9727 h 1554370"/>
                <a:gd name="connsiteX2" fmla="*/ 1642770 w 2547443"/>
                <a:gd name="connsiteY2" fmla="*/ 0 h 1554370"/>
                <a:gd name="connsiteX3" fmla="*/ 2547443 w 2547443"/>
                <a:gd name="connsiteY3" fmla="*/ 131323 h 1554370"/>
                <a:gd name="connsiteX4" fmla="*/ 1545493 w 2547443"/>
                <a:gd name="connsiteY4" fmla="*/ 355060 h 1554370"/>
                <a:gd name="connsiteX5" fmla="*/ 1127203 w 2547443"/>
                <a:gd name="connsiteY5" fmla="*/ 306422 h 1554370"/>
                <a:gd name="connsiteX6" fmla="*/ 397629 w 2547443"/>
                <a:gd name="connsiteY6" fmla="*/ 1118680 h 1554370"/>
                <a:gd name="connsiteX7" fmla="*/ 378175 w 2547443"/>
                <a:gd name="connsiteY7" fmla="*/ 1420238 h 1554370"/>
                <a:gd name="connsiteX8" fmla="*/ 42569 w 2547443"/>
                <a:gd name="connsiteY8" fmla="*/ 1532106 h 1554370"/>
                <a:gd name="connsiteX9" fmla="*/ 96072 w 2547443"/>
                <a:gd name="connsiteY9" fmla="*/ 982494 h 1554370"/>
                <a:gd name="connsiteX0" fmla="*/ 96072 w 2547443"/>
                <a:gd name="connsiteY0" fmla="*/ 982494 h 1554370"/>
                <a:gd name="connsiteX1" fmla="*/ 986153 w 2547443"/>
                <a:gd name="connsiteY1" fmla="*/ 9727 h 1554370"/>
                <a:gd name="connsiteX2" fmla="*/ 1642770 w 2547443"/>
                <a:gd name="connsiteY2" fmla="*/ 0 h 1554370"/>
                <a:gd name="connsiteX3" fmla="*/ 2547443 w 2547443"/>
                <a:gd name="connsiteY3" fmla="*/ 131323 h 1554370"/>
                <a:gd name="connsiteX4" fmla="*/ 1545493 w 2547443"/>
                <a:gd name="connsiteY4" fmla="*/ 355060 h 1554370"/>
                <a:gd name="connsiteX5" fmla="*/ 1127203 w 2547443"/>
                <a:gd name="connsiteY5" fmla="*/ 306422 h 1554370"/>
                <a:gd name="connsiteX6" fmla="*/ 397629 w 2547443"/>
                <a:gd name="connsiteY6" fmla="*/ 1118680 h 1554370"/>
                <a:gd name="connsiteX7" fmla="*/ 378175 w 2547443"/>
                <a:gd name="connsiteY7" fmla="*/ 1420238 h 1554370"/>
                <a:gd name="connsiteX8" fmla="*/ 42569 w 2547443"/>
                <a:gd name="connsiteY8" fmla="*/ 1532106 h 1554370"/>
                <a:gd name="connsiteX9" fmla="*/ 96072 w 2547443"/>
                <a:gd name="connsiteY9" fmla="*/ 982494 h 1554370"/>
                <a:gd name="connsiteX0" fmla="*/ 96072 w 2547443"/>
                <a:gd name="connsiteY0" fmla="*/ 982494 h 1554370"/>
                <a:gd name="connsiteX1" fmla="*/ 986153 w 2547443"/>
                <a:gd name="connsiteY1" fmla="*/ 9727 h 1554370"/>
                <a:gd name="connsiteX2" fmla="*/ 1642770 w 2547443"/>
                <a:gd name="connsiteY2" fmla="*/ 0 h 1554370"/>
                <a:gd name="connsiteX3" fmla="*/ 2547443 w 2547443"/>
                <a:gd name="connsiteY3" fmla="*/ 131323 h 1554370"/>
                <a:gd name="connsiteX4" fmla="*/ 1545493 w 2547443"/>
                <a:gd name="connsiteY4" fmla="*/ 355060 h 1554370"/>
                <a:gd name="connsiteX5" fmla="*/ 1127203 w 2547443"/>
                <a:gd name="connsiteY5" fmla="*/ 306422 h 1554370"/>
                <a:gd name="connsiteX6" fmla="*/ 397629 w 2547443"/>
                <a:gd name="connsiteY6" fmla="*/ 1118680 h 1554370"/>
                <a:gd name="connsiteX7" fmla="*/ 378175 w 2547443"/>
                <a:gd name="connsiteY7" fmla="*/ 1420238 h 1554370"/>
                <a:gd name="connsiteX8" fmla="*/ 42569 w 2547443"/>
                <a:gd name="connsiteY8" fmla="*/ 1532106 h 1554370"/>
                <a:gd name="connsiteX9" fmla="*/ 96072 w 2547443"/>
                <a:gd name="connsiteY9" fmla="*/ 982494 h 1554370"/>
                <a:gd name="connsiteX0" fmla="*/ 96072 w 2547443"/>
                <a:gd name="connsiteY0" fmla="*/ 982494 h 1572098"/>
                <a:gd name="connsiteX1" fmla="*/ 986153 w 2547443"/>
                <a:gd name="connsiteY1" fmla="*/ 9727 h 1572098"/>
                <a:gd name="connsiteX2" fmla="*/ 1642770 w 2547443"/>
                <a:gd name="connsiteY2" fmla="*/ 0 h 1572098"/>
                <a:gd name="connsiteX3" fmla="*/ 2547443 w 2547443"/>
                <a:gd name="connsiteY3" fmla="*/ 131323 h 1572098"/>
                <a:gd name="connsiteX4" fmla="*/ 1545493 w 2547443"/>
                <a:gd name="connsiteY4" fmla="*/ 355060 h 1572098"/>
                <a:gd name="connsiteX5" fmla="*/ 1127203 w 2547443"/>
                <a:gd name="connsiteY5" fmla="*/ 306422 h 1572098"/>
                <a:gd name="connsiteX6" fmla="*/ 397629 w 2547443"/>
                <a:gd name="connsiteY6" fmla="*/ 1118680 h 1572098"/>
                <a:gd name="connsiteX7" fmla="*/ 378175 w 2547443"/>
                <a:gd name="connsiteY7" fmla="*/ 1420238 h 1572098"/>
                <a:gd name="connsiteX8" fmla="*/ 246851 w 2547443"/>
                <a:gd name="connsiteY8" fmla="*/ 1517516 h 1572098"/>
                <a:gd name="connsiteX9" fmla="*/ 42569 w 2547443"/>
                <a:gd name="connsiteY9" fmla="*/ 1532106 h 1572098"/>
                <a:gd name="connsiteX10" fmla="*/ 96072 w 2547443"/>
                <a:gd name="connsiteY10" fmla="*/ 982494 h 1572098"/>
                <a:gd name="connsiteX0" fmla="*/ 96072 w 2547443"/>
                <a:gd name="connsiteY0" fmla="*/ 982494 h 2135699"/>
                <a:gd name="connsiteX1" fmla="*/ 986153 w 2547443"/>
                <a:gd name="connsiteY1" fmla="*/ 9727 h 2135699"/>
                <a:gd name="connsiteX2" fmla="*/ 1642770 w 2547443"/>
                <a:gd name="connsiteY2" fmla="*/ 0 h 2135699"/>
                <a:gd name="connsiteX3" fmla="*/ 2547443 w 2547443"/>
                <a:gd name="connsiteY3" fmla="*/ 131323 h 2135699"/>
                <a:gd name="connsiteX4" fmla="*/ 1545493 w 2547443"/>
                <a:gd name="connsiteY4" fmla="*/ 355060 h 2135699"/>
                <a:gd name="connsiteX5" fmla="*/ 1127203 w 2547443"/>
                <a:gd name="connsiteY5" fmla="*/ 306422 h 2135699"/>
                <a:gd name="connsiteX6" fmla="*/ 397629 w 2547443"/>
                <a:gd name="connsiteY6" fmla="*/ 1118680 h 2135699"/>
                <a:gd name="connsiteX7" fmla="*/ 378175 w 2547443"/>
                <a:gd name="connsiteY7" fmla="*/ 1420238 h 2135699"/>
                <a:gd name="connsiteX8" fmla="*/ 694323 w 2547443"/>
                <a:gd name="connsiteY8" fmla="*/ 2135222 h 2135699"/>
                <a:gd name="connsiteX9" fmla="*/ 42569 w 2547443"/>
                <a:gd name="connsiteY9" fmla="*/ 1532106 h 2135699"/>
                <a:gd name="connsiteX10" fmla="*/ 96072 w 2547443"/>
                <a:gd name="connsiteY10" fmla="*/ 982494 h 2135699"/>
                <a:gd name="connsiteX0" fmla="*/ 96072 w 2547443"/>
                <a:gd name="connsiteY0" fmla="*/ 982494 h 2694798"/>
                <a:gd name="connsiteX1" fmla="*/ 986153 w 2547443"/>
                <a:gd name="connsiteY1" fmla="*/ 9727 h 2694798"/>
                <a:gd name="connsiteX2" fmla="*/ 1642770 w 2547443"/>
                <a:gd name="connsiteY2" fmla="*/ 0 h 2694798"/>
                <a:gd name="connsiteX3" fmla="*/ 2547443 w 2547443"/>
                <a:gd name="connsiteY3" fmla="*/ 131323 h 2694798"/>
                <a:gd name="connsiteX4" fmla="*/ 1545493 w 2547443"/>
                <a:gd name="connsiteY4" fmla="*/ 355060 h 2694798"/>
                <a:gd name="connsiteX5" fmla="*/ 1127203 w 2547443"/>
                <a:gd name="connsiteY5" fmla="*/ 306422 h 2694798"/>
                <a:gd name="connsiteX6" fmla="*/ 397629 w 2547443"/>
                <a:gd name="connsiteY6" fmla="*/ 1118680 h 2694798"/>
                <a:gd name="connsiteX7" fmla="*/ 378175 w 2547443"/>
                <a:gd name="connsiteY7" fmla="*/ 1420238 h 2694798"/>
                <a:gd name="connsiteX8" fmla="*/ 694323 w 2547443"/>
                <a:gd name="connsiteY8" fmla="*/ 2694562 h 2694798"/>
                <a:gd name="connsiteX9" fmla="*/ 42569 w 2547443"/>
                <a:gd name="connsiteY9" fmla="*/ 1532106 h 2694798"/>
                <a:gd name="connsiteX10" fmla="*/ 96072 w 2547443"/>
                <a:gd name="connsiteY10" fmla="*/ 982494 h 2694798"/>
                <a:gd name="connsiteX0" fmla="*/ 96072 w 2547443"/>
                <a:gd name="connsiteY0" fmla="*/ 982494 h 2765238"/>
                <a:gd name="connsiteX1" fmla="*/ 986153 w 2547443"/>
                <a:gd name="connsiteY1" fmla="*/ 9727 h 2765238"/>
                <a:gd name="connsiteX2" fmla="*/ 1642770 w 2547443"/>
                <a:gd name="connsiteY2" fmla="*/ 0 h 2765238"/>
                <a:gd name="connsiteX3" fmla="*/ 2547443 w 2547443"/>
                <a:gd name="connsiteY3" fmla="*/ 131323 h 2765238"/>
                <a:gd name="connsiteX4" fmla="*/ 1545493 w 2547443"/>
                <a:gd name="connsiteY4" fmla="*/ 355060 h 2765238"/>
                <a:gd name="connsiteX5" fmla="*/ 1127203 w 2547443"/>
                <a:gd name="connsiteY5" fmla="*/ 306422 h 2765238"/>
                <a:gd name="connsiteX6" fmla="*/ 397629 w 2547443"/>
                <a:gd name="connsiteY6" fmla="*/ 1118680 h 2765238"/>
                <a:gd name="connsiteX7" fmla="*/ 378175 w 2547443"/>
                <a:gd name="connsiteY7" fmla="*/ 1420238 h 2765238"/>
                <a:gd name="connsiteX8" fmla="*/ 660277 w 2547443"/>
                <a:gd name="connsiteY8" fmla="*/ 2504872 h 2765238"/>
                <a:gd name="connsiteX9" fmla="*/ 694323 w 2547443"/>
                <a:gd name="connsiteY9" fmla="*/ 2694562 h 2765238"/>
                <a:gd name="connsiteX10" fmla="*/ 42569 w 2547443"/>
                <a:gd name="connsiteY10" fmla="*/ 1532106 h 2765238"/>
                <a:gd name="connsiteX11" fmla="*/ 96072 w 2547443"/>
                <a:gd name="connsiteY11" fmla="*/ 982494 h 2765238"/>
                <a:gd name="connsiteX0" fmla="*/ 96072 w 2547443"/>
                <a:gd name="connsiteY0" fmla="*/ 982494 h 2765238"/>
                <a:gd name="connsiteX1" fmla="*/ 986153 w 2547443"/>
                <a:gd name="connsiteY1" fmla="*/ 9727 h 2765238"/>
                <a:gd name="connsiteX2" fmla="*/ 1642770 w 2547443"/>
                <a:gd name="connsiteY2" fmla="*/ 0 h 2765238"/>
                <a:gd name="connsiteX3" fmla="*/ 2547443 w 2547443"/>
                <a:gd name="connsiteY3" fmla="*/ 131323 h 2765238"/>
                <a:gd name="connsiteX4" fmla="*/ 1545493 w 2547443"/>
                <a:gd name="connsiteY4" fmla="*/ 355060 h 2765238"/>
                <a:gd name="connsiteX5" fmla="*/ 1127203 w 2547443"/>
                <a:gd name="connsiteY5" fmla="*/ 306422 h 2765238"/>
                <a:gd name="connsiteX6" fmla="*/ 397629 w 2547443"/>
                <a:gd name="connsiteY6" fmla="*/ 1118680 h 2765238"/>
                <a:gd name="connsiteX7" fmla="*/ 378175 w 2547443"/>
                <a:gd name="connsiteY7" fmla="*/ 1420238 h 2765238"/>
                <a:gd name="connsiteX8" fmla="*/ 913196 w 2547443"/>
                <a:gd name="connsiteY8" fmla="*/ 2504872 h 2765238"/>
                <a:gd name="connsiteX9" fmla="*/ 694323 w 2547443"/>
                <a:gd name="connsiteY9" fmla="*/ 2694562 h 2765238"/>
                <a:gd name="connsiteX10" fmla="*/ 42569 w 2547443"/>
                <a:gd name="connsiteY10" fmla="*/ 1532106 h 2765238"/>
                <a:gd name="connsiteX11" fmla="*/ 96072 w 2547443"/>
                <a:gd name="connsiteY11" fmla="*/ 982494 h 2765238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621366 w 2547443"/>
                <a:gd name="connsiteY8" fmla="*/ 192121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569 w 2547443"/>
                <a:gd name="connsiteY11" fmla="*/ 1532106 h 2751446"/>
                <a:gd name="connsiteX12" fmla="*/ 96072 w 2547443"/>
                <a:gd name="connsiteY12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569 w 2547443"/>
                <a:gd name="connsiteY11" fmla="*/ 1532106 h 2751446"/>
                <a:gd name="connsiteX12" fmla="*/ 96072 w 2547443"/>
                <a:gd name="connsiteY12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569 w 2547443"/>
                <a:gd name="connsiteY11" fmla="*/ 1532106 h 2751446"/>
                <a:gd name="connsiteX12" fmla="*/ 96072 w 2547443"/>
                <a:gd name="connsiteY12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569 w 2547443"/>
                <a:gd name="connsiteY11" fmla="*/ 1532106 h 2751446"/>
                <a:gd name="connsiteX12" fmla="*/ 96072 w 2547443"/>
                <a:gd name="connsiteY12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569 w 2547443"/>
                <a:gd name="connsiteY11" fmla="*/ 1532106 h 2751446"/>
                <a:gd name="connsiteX12" fmla="*/ 96072 w 2547443"/>
                <a:gd name="connsiteY12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383039 w 2547443"/>
                <a:gd name="connsiteY11" fmla="*/ 2178995 h 2751446"/>
                <a:gd name="connsiteX12" fmla="*/ 42569 w 2547443"/>
                <a:gd name="connsiteY12" fmla="*/ 1532106 h 2751446"/>
                <a:gd name="connsiteX13" fmla="*/ 96072 w 2547443"/>
                <a:gd name="connsiteY13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6814 w 2547443"/>
                <a:gd name="connsiteY11" fmla="*/ 1969851 h 2751446"/>
                <a:gd name="connsiteX12" fmla="*/ 42569 w 2547443"/>
                <a:gd name="connsiteY12" fmla="*/ 1532106 h 2751446"/>
                <a:gd name="connsiteX13" fmla="*/ 96072 w 2547443"/>
                <a:gd name="connsiteY13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6814 w 2547443"/>
                <a:gd name="connsiteY11" fmla="*/ 1969851 h 2751446"/>
                <a:gd name="connsiteX12" fmla="*/ 42569 w 2547443"/>
                <a:gd name="connsiteY12" fmla="*/ 1532106 h 2751446"/>
                <a:gd name="connsiteX13" fmla="*/ 96072 w 2547443"/>
                <a:gd name="connsiteY13" fmla="*/ 982494 h 2751446"/>
                <a:gd name="connsiteX0" fmla="*/ 96072 w 2547443"/>
                <a:gd name="connsiteY0" fmla="*/ 982494 h 2751446"/>
                <a:gd name="connsiteX1" fmla="*/ 986153 w 2547443"/>
                <a:gd name="connsiteY1" fmla="*/ 9727 h 2751446"/>
                <a:gd name="connsiteX2" fmla="*/ 1642770 w 2547443"/>
                <a:gd name="connsiteY2" fmla="*/ 0 h 2751446"/>
                <a:gd name="connsiteX3" fmla="*/ 2547443 w 2547443"/>
                <a:gd name="connsiteY3" fmla="*/ 131323 h 2751446"/>
                <a:gd name="connsiteX4" fmla="*/ 1545493 w 2547443"/>
                <a:gd name="connsiteY4" fmla="*/ 355060 h 2751446"/>
                <a:gd name="connsiteX5" fmla="*/ 1127203 w 2547443"/>
                <a:gd name="connsiteY5" fmla="*/ 306422 h 2751446"/>
                <a:gd name="connsiteX6" fmla="*/ 397629 w 2547443"/>
                <a:gd name="connsiteY6" fmla="*/ 1118680 h 2751446"/>
                <a:gd name="connsiteX7" fmla="*/ 378175 w 2547443"/>
                <a:gd name="connsiteY7" fmla="*/ 1420238 h 2751446"/>
                <a:gd name="connsiteX8" fmla="*/ 738098 w 2547443"/>
                <a:gd name="connsiteY8" fmla="*/ 1819072 h 2751446"/>
                <a:gd name="connsiteX9" fmla="*/ 913196 w 2547443"/>
                <a:gd name="connsiteY9" fmla="*/ 2504872 h 2751446"/>
                <a:gd name="connsiteX10" fmla="*/ 694323 w 2547443"/>
                <a:gd name="connsiteY10" fmla="*/ 2694562 h 2751446"/>
                <a:gd name="connsiteX11" fmla="*/ 426814 w 2547443"/>
                <a:gd name="connsiteY11" fmla="*/ 1969851 h 2751446"/>
                <a:gd name="connsiteX12" fmla="*/ 42569 w 2547443"/>
                <a:gd name="connsiteY12" fmla="*/ 1532106 h 2751446"/>
                <a:gd name="connsiteX13" fmla="*/ 96072 w 2547443"/>
                <a:gd name="connsiteY13" fmla="*/ 982494 h 2751446"/>
                <a:gd name="connsiteX0" fmla="*/ 99995 w 2551366"/>
                <a:gd name="connsiteY0" fmla="*/ 982494 h 2751446"/>
                <a:gd name="connsiteX1" fmla="*/ 990076 w 2551366"/>
                <a:gd name="connsiteY1" fmla="*/ 9727 h 2751446"/>
                <a:gd name="connsiteX2" fmla="*/ 1646693 w 2551366"/>
                <a:gd name="connsiteY2" fmla="*/ 0 h 2751446"/>
                <a:gd name="connsiteX3" fmla="*/ 2551366 w 2551366"/>
                <a:gd name="connsiteY3" fmla="*/ 131323 h 2751446"/>
                <a:gd name="connsiteX4" fmla="*/ 1549416 w 2551366"/>
                <a:gd name="connsiteY4" fmla="*/ 355060 h 2751446"/>
                <a:gd name="connsiteX5" fmla="*/ 1131126 w 2551366"/>
                <a:gd name="connsiteY5" fmla="*/ 306422 h 2751446"/>
                <a:gd name="connsiteX6" fmla="*/ 401552 w 2551366"/>
                <a:gd name="connsiteY6" fmla="*/ 1118680 h 2751446"/>
                <a:gd name="connsiteX7" fmla="*/ 382098 w 2551366"/>
                <a:gd name="connsiteY7" fmla="*/ 1420238 h 2751446"/>
                <a:gd name="connsiteX8" fmla="*/ 742021 w 2551366"/>
                <a:gd name="connsiteY8" fmla="*/ 1819072 h 2751446"/>
                <a:gd name="connsiteX9" fmla="*/ 917119 w 2551366"/>
                <a:gd name="connsiteY9" fmla="*/ 2504872 h 2751446"/>
                <a:gd name="connsiteX10" fmla="*/ 698246 w 2551366"/>
                <a:gd name="connsiteY10" fmla="*/ 2694562 h 2751446"/>
                <a:gd name="connsiteX11" fmla="*/ 430737 w 2551366"/>
                <a:gd name="connsiteY11" fmla="*/ 1969851 h 2751446"/>
                <a:gd name="connsiteX12" fmla="*/ 41628 w 2551366"/>
                <a:gd name="connsiteY12" fmla="*/ 1493195 h 2751446"/>
                <a:gd name="connsiteX13" fmla="*/ 99995 w 2551366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47743 w 2568372"/>
                <a:gd name="connsiteY11" fmla="*/ 1969851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47743 w 2568372"/>
                <a:gd name="connsiteY11" fmla="*/ 1969851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72062 w 2568372"/>
                <a:gd name="connsiteY11" fmla="*/ 1935804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72062 w 2568372"/>
                <a:gd name="connsiteY11" fmla="*/ 1935804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52606 w 2568372"/>
                <a:gd name="connsiteY11" fmla="*/ 1935804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52606 w 2568372"/>
                <a:gd name="connsiteY11" fmla="*/ 1935804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51446"/>
                <a:gd name="connsiteX1" fmla="*/ 1007082 w 2568372"/>
                <a:gd name="connsiteY1" fmla="*/ 9727 h 2751446"/>
                <a:gd name="connsiteX2" fmla="*/ 1663699 w 2568372"/>
                <a:gd name="connsiteY2" fmla="*/ 0 h 2751446"/>
                <a:gd name="connsiteX3" fmla="*/ 2568372 w 2568372"/>
                <a:gd name="connsiteY3" fmla="*/ 131323 h 2751446"/>
                <a:gd name="connsiteX4" fmla="*/ 1566422 w 2568372"/>
                <a:gd name="connsiteY4" fmla="*/ 355060 h 2751446"/>
                <a:gd name="connsiteX5" fmla="*/ 1148132 w 2568372"/>
                <a:gd name="connsiteY5" fmla="*/ 306422 h 2751446"/>
                <a:gd name="connsiteX6" fmla="*/ 418558 w 2568372"/>
                <a:gd name="connsiteY6" fmla="*/ 1118680 h 2751446"/>
                <a:gd name="connsiteX7" fmla="*/ 399104 w 2568372"/>
                <a:gd name="connsiteY7" fmla="*/ 1420238 h 2751446"/>
                <a:gd name="connsiteX8" fmla="*/ 759027 w 2568372"/>
                <a:gd name="connsiteY8" fmla="*/ 1819072 h 2751446"/>
                <a:gd name="connsiteX9" fmla="*/ 934125 w 2568372"/>
                <a:gd name="connsiteY9" fmla="*/ 2504872 h 2751446"/>
                <a:gd name="connsiteX10" fmla="*/ 715252 w 2568372"/>
                <a:gd name="connsiteY10" fmla="*/ 2694562 h 2751446"/>
                <a:gd name="connsiteX11" fmla="*/ 452606 w 2568372"/>
                <a:gd name="connsiteY11" fmla="*/ 1935804 h 2751446"/>
                <a:gd name="connsiteX12" fmla="*/ 58634 w 2568372"/>
                <a:gd name="connsiteY12" fmla="*/ 1493195 h 2751446"/>
                <a:gd name="connsiteX13" fmla="*/ 117001 w 2568372"/>
                <a:gd name="connsiteY13" fmla="*/ 982494 h 2751446"/>
                <a:gd name="connsiteX0" fmla="*/ 117001 w 2568372"/>
                <a:gd name="connsiteY0" fmla="*/ 982494 h 2708634"/>
                <a:gd name="connsiteX1" fmla="*/ 1007082 w 2568372"/>
                <a:gd name="connsiteY1" fmla="*/ 9727 h 2708634"/>
                <a:gd name="connsiteX2" fmla="*/ 1663699 w 2568372"/>
                <a:gd name="connsiteY2" fmla="*/ 0 h 2708634"/>
                <a:gd name="connsiteX3" fmla="*/ 2568372 w 2568372"/>
                <a:gd name="connsiteY3" fmla="*/ 131323 h 2708634"/>
                <a:gd name="connsiteX4" fmla="*/ 1566422 w 2568372"/>
                <a:gd name="connsiteY4" fmla="*/ 355060 h 2708634"/>
                <a:gd name="connsiteX5" fmla="*/ 1148132 w 2568372"/>
                <a:gd name="connsiteY5" fmla="*/ 306422 h 2708634"/>
                <a:gd name="connsiteX6" fmla="*/ 418558 w 2568372"/>
                <a:gd name="connsiteY6" fmla="*/ 1118680 h 2708634"/>
                <a:gd name="connsiteX7" fmla="*/ 399104 w 2568372"/>
                <a:gd name="connsiteY7" fmla="*/ 1420238 h 2708634"/>
                <a:gd name="connsiteX8" fmla="*/ 759027 w 2568372"/>
                <a:gd name="connsiteY8" fmla="*/ 1819072 h 2708634"/>
                <a:gd name="connsiteX9" fmla="*/ 934125 w 2568372"/>
                <a:gd name="connsiteY9" fmla="*/ 2504872 h 2708634"/>
                <a:gd name="connsiteX10" fmla="*/ 715252 w 2568372"/>
                <a:gd name="connsiteY10" fmla="*/ 2694562 h 2708634"/>
                <a:gd name="connsiteX11" fmla="*/ 452606 w 2568372"/>
                <a:gd name="connsiteY11" fmla="*/ 1935804 h 2708634"/>
                <a:gd name="connsiteX12" fmla="*/ 58634 w 2568372"/>
                <a:gd name="connsiteY12" fmla="*/ 1493195 h 2708634"/>
                <a:gd name="connsiteX13" fmla="*/ 117001 w 2568372"/>
                <a:gd name="connsiteY13" fmla="*/ 982494 h 2708634"/>
                <a:gd name="connsiteX0" fmla="*/ 117001 w 2568372"/>
                <a:gd name="connsiteY0" fmla="*/ 982494 h 2705878"/>
                <a:gd name="connsiteX1" fmla="*/ 1007082 w 2568372"/>
                <a:gd name="connsiteY1" fmla="*/ 9727 h 2705878"/>
                <a:gd name="connsiteX2" fmla="*/ 1663699 w 2568372"/>
                <a:gd name="connsiteY2" fmla="*/ 0 h 2705878"/>
                <a:gd name="connsiteX3" fmla="*/ 2568372 w 2568372"/>
                <a:gd name="connsiteY3" fmla="*/ 131323 h 2705878"/>
                <a:gd name="connsiteX4" fmla="*/ 1566422 w 2568372"/>
                <a:gd name="connsiteY4" fmla="*/ 355060 h 2705878"/>
                <a:gd name="connsiteX5" fmla="*/ 1148132 w 2568372"/>
                <a:gd name="connsiteY5" fmla="*/ 306422 h 2705878"/>
                <a:gd name="connsiteX6" fmla="*/ 418558 w 2568372"/>
                <a:gd name="connsiteY6" fmla="*/ 1118680 h 2705878"/>
                <a:gd name="connsiteX7" fmla="*/ 399104 w 2568372"/>
                <a:gd name="connsiteY7" fmla="*/ 1420238 h 2705878"/>
                <a:gd name="connsiteX8" fmla="*/ 759027 w 2568372"/>
                <a:gd name="connsiteY8" fmla="*/ 1819072 h 2705878"/>
                <a:gd name="connsiteX9" fmla="*/ 934125 w 2568372"/>
                <a:gd name="connsiteY9" fmla="*/ 2504872 h 2705878"/>
                <a:gd name="connsiteX10" fmla="*/ 715252 w 2568372"/>
                <a:gd name="connsiteY10" fmla="*/ 2694562 h 2705878"/>
                <a:gd name="connsiteX11" fmla="*/ 452606 w 2568372"/>
                <a:gd name="connsiteY11" fmla="*/ 1935804 h 2705878"/>
                <a:gd name="connsiteX12" fmla="*/ 58634 w 2568372"/>
                <a:gd name="connsiteY12" fmla="*/ 1493195 h 2705878"/>
                <a:gd name="connsiteX13" fmla="*/ 117001 w 2568372"/>
                <a:gd name="connsiteY13" fmla="*/ 982494 h 2705878"/>
                <a:gd name="connsiteX0" fmla="*/ 117001 w 2568372"/>
                <a:gd name="connsiteY0" fmla="*/ 982494 h 2705878"/>
                <a:gd name="connsiteX1" fmla="*/ 1007082 w 2568372"/>
                <a:gd name="connsiteY1" fmla="*/ 9727 h 2705878"/>
                <a:gd name="connsiteX2" fmla="*/ 1663699 w 2568372"/>
                <a:gd name="connsiteY2" fmla="*/ 0 h 2705878"/>
                <a:gd name="connsiteX3" fmla="*/ 2568372 w 2568372"/>
                <a:gd name="connsiteY3" fmla="*/ 131323 h 2705878"/>
                <a:gd name="connsiteX4" fmla="*/ 1566422 w 2568372"/>
                <a:gd name="connsiteY4" fmla="*/ 355060 h 2705878"/>
                <a:gd name="connsiteX5" fmla="*/ 1148132 w 2568372"/>
                <a:gd name="connsiteY5" fmla="*/ 306422 h 2705878"/>
                <a:gd name="connsiteX6" fmla="*/ 418558 w 2568372"/>
                <a:gd name="connsiteY6" fmla="*/ 1118680 h 2705878"/>
                <a:gd name="connsiteX7" fmla="*/ 399104 w 2568372"/>
                <a:gd name="connsiteY7" fmla="*/ 1420238 h 2705878"/>
                <a:gd name="connsiteX8" fmla="*/ 768755 w 2568372"/>
                <a:gd name="connsiteY8" fmla="*/ 1809344 h 2705878"/>
                <a:gd name="connsiteX9" fmla="*/ 934125 w 2568372"/>
                <a:gd name="connsiteY9" fmla="*/ 2504872 h 2705878"/>
                <a:gd name="connsiteX10" fmla="*/ 715252 w 2568372"/>
                <a:gd name="connsiteY10" fmla="*/ 2694562 h 2705878"/>
                <a:gd name="connsiteX11" fmla="*/ 452606 w 2568372"/>
                <a:gd name="connsiteY11" fmla="*/ 1935804 h 2705878"/>
                <a:gd name="connsiteX12" fmla="*/ 58634 w 2568372"/>
                <a:gd name="connsiteY12" fmla="*/ 1493195 h 2705878"/>
                <a:gd name="connsiteX13" fmla="*/ 117001 w 2568372"/>
                <a:gd name="connsiteY13" fmla="*/ 982494 h 2705878"/>
                <a:gd name="connsiteX0" fmla="*/ 117001 w 2568372"/>
                <a:gd name="connsiteY0" fmla="*/ 982494 h 2705878"/>
                <a:gd name="connsiteX1" fmla="*/ 1007082 w 2568372"/>
                <a:gd name="connsiteY1" fmla="*/ 9727 h 2705878"/>
                <a:gd name="connsiteX2" fmla="*/ 1663699 w 2568372"/>
                <a:gd name="connsiteY2" fmla="*/ 0 h 2705878"/>
                <a:gd name="connsiteX3" fmla="*/ 2568372 w 2568372"/>
                <a:gd name="connsiteY3" fmla="*/ 131323 h 2705878"/>
                <a:gd name="connsiteX4" fmla="*/ 1566422 w 2568372"/>
                <a:gd name="connsiteY4" fmla="*/ 355060 h 2705878"/>
                <a:gd name="connsiteX5" fmla="*/ 1148132 w 2568372"/>
                <a:gd name="connsiteY5" fmla="*/ 306422 h 2705878"/>
                <a:gd name="connsiteX6" fmla="*/ 418558 w 2568372"/>
                <a:gd name="connsiteY6" fmla="*/ 1118680 h 2705878"/>
                <a:gd name="connsiteX7" fmla="*/ 399104 w 2568372"/>
                <a:gd name="connsiteY7" fmla="*/ 1420238 h 2705878"/>
                <a:gd name="connsiteX8" fmla="*/ 768755 w 2568372"/>
                <a:gd name="connsiteY8" fmla="*/ 1809344 h 2705878"/>
                <a:gd name="connsiteX9" fmla="*/ 934125 w 2568372"/>
                <a:gd name="connsiteY9" fmla="*/ 2504872 h 2705878"/>
                <a:gd name="connsiteX10" fmla="*/ 715252 w 2568372"/>
                <a:gd name="connsiteY10" fmla="*/ 2694562 h 2705878"/>
                <a:gd name="connsiteX11" fmla="*/ 452606 w 2568372"/>
                <a:gd name="connsiteY11" fmla="*/ 1935804 h 2705878"/>
                <a:gd name="connsiteX12" fmla="*/ 58634 w 2568372"/>
                <a:gd name="connsiteY12" fmla="*/ 1493195 h 2705878"/>
                <a:gd name="connsiteX13" fmla="*/ 117001 w 2568372"/>
                <a:gd name="connsiteY13" fmla="*/ 982494 h 2705878"/>
                <a:gd name="connsiteX0" fmla="*/ 117001 w 2568372"/>
                <a:gd name="connsiteY0" fmla="*/ 982494 h 2705878"/>
                <a:gd name="connsiteX1" fmla="*/ 1007082 w 2568372"/>
                <a:gd name="connsiteY1" fmla="*/ 9727 h 2705878"/>
                <a:gd name="connsiteX2" fmla="*/ 1663699 w 2568372"/>
                <a:gd name="connsiteY2" fmla="*/ 0 h 2705878"/>
                <a:gd name="connsiteX3" fmla="*/ 2568372 w 2568372"/>
                <a:gd name="connsiteY3" fmla="*/ 131323 h 2705878"/>
                <a:gd name="connsiteX4" fmla="*/ 1566422 w 2568372"/>
                <a:gd name="connsiteY4" fmla="*/ 355060 h 2705878"/>
                <a:gd name="connsiteX5" fmla="*/ 1148132 w 2568372"/>
                <a:gd name="connsiteY5" fmla="*/ 306422 h 2705878"/>
                <a:gd name="connsiteX6" fmla="*/ 418558 w 2568372"/>
                <a:gd name="connsiteY6" fmla="*/ 1118680 h 2705878"/>
                <a:gd name="connsiteX7" fmla="*/ 399104 w 2568372"/>
                <a:gd name="connsiteY7" fmla="*/ 1420238 h 2705878"/>
                <a:gd name="connsiteX8" fmla="*/ 768755 w 2568372"/>
                <a:gd name="connsiteY8" fmla="*/ 1809344 h 2705878"/>
                <a:gd name="connsiteX9" fmla="*/ 934125 w 2568372"/>
                <a:gd name="connsiteY9" fmla="*/ 2504872 h 2705878"/>
                <a:gd name="connsiteX10" fmla="*/ 715252 w 2568372"/>
                <a:gd name="connsiteY10" fmla="*/ 2694562 h 2705878"/>
                <a:gd name="connsiteX11" fmla="*/ 452606 w 2568372"/>
                <a:gd name="connsiteY11" fmla="*/ 1935804 h 2705878"/>
                <a:gd name="connsiteX12" fmla="*/ 58634 w 2568372"/>
                <a:gd name="connsiteY12" fmla="*/ 1493195 h 2705878"/>
                <a:gd name="connsiteX13" fmla="*/ 117001 w 2568372"/>
                <a:gd name="connsiteY13" fmla="*/ 982494 h 2705878"/>
                <a:gd name="connsiteX0" fmla="*/ 117001 w 2568372"/>
                <a:gd name="connsiteY0" fmla="*/ 1079805 h 2803189"/>
                <a:gd name="connsiteX1" fmla="*/ 1007082 w 2568372"/>
                <a:gd name="connsiteY1" fmla="*/ 107038 h 2803189"/>
                <a:gd name="connsiteX2" fmla="*/ 1663699 w 2568372"/>
                <a:gd name="connsiteY2" fmla="*/ 97311 h 2803189"/>
                <a:gd name="connsiteX3" fmla="*/ 2568372 w 2568372"/>
                <a:gd name="connsiteY3" fmla="*/ 228634 h 2803189"/>
                <a:gd name="connsiteX4" fmla="*/ 1566422 w 2568372"/>
                <a:gd name="connsiteY4" fmla="*/ 452371 h 2803189"/>
                <a:gd name="connsiteX5" fmla="*/ 1148132 w 2568372"/>
                <a:gd name="connsiteY5" fmla="*/ 403733 h 2803189"/>
                <a:gd name="connsiteX6" fmla="*/ 418558 w 2568372"/>
                <a:gd name="connsiteY6" fmla="*/ 1215991 h 2803189"/>
                <a:gd name="connsiteX7" fmla="*/ 399104 w 2568372"/>
                <a:gd name="connsiteY7" fmla="*/ 1517549 h 2803189"/>
                <a:gd name="connsiteX8" fmla="*/ 768755 w 2568372"/>
                <a:gd name="connsiteY8" fmla="*/ 1906655 h 2803189"/>
                <a:gd name="connsiteX9" fmla="*/ 934125 w 2568372"/>
                <a:gd name="connsiteY9" fmla="*/ 2602183 h 2803189"/>
                <a:gd name="connsiteX10" fmla="*/ 715252 w 2568372"/>
                <a:gd name="connsiteY10" fmla="*/ 2791873 h 2803189"/>
                <a:gd name="connsiteX11" fmla="*/ 452606 w 2568372"/>
                <a:gd name="connsiteY11" fmla="*/ 2033115 h 2803189"/>
                <a:gd name="connsiteX12" fmla="*/ 58634 w 2568372"/>
                <a:gd name="connsiteY12" fmla="*/ 1590506 h 2803189"/>
                <a:gd name="connsiteX13" fmla="*/ 117001 w 2568372"/>
                <a:gd name="connsiteY13" fmla="*/ 1079805 h 2803189"/>
                <a:gd name="connsiteX0" fmla="*/ 117001 w 2568372"/>
                <a:gd name="connsiteY0" fmla="*/ 1091839 h 2815223"/>
                <a:gd name="connsiteX1" fmla="*/ 1007082 w 2568372"/>
                <a:gd name="connsiteY1" fmla="*/ 119072 h 2815223"/>
                <a:gd name="connsiteX2" fmla="*/ 1663699 w 2568372"/>
                <a:gd name="connsiteY2" fmla="*/ 109345 h 2815223"/>
                <a:gd name="connsiteX3" fmla="*/ 2568372 w 2568372"/>
                <a:gd name="connsiteY3" fmla="*/ 240668 h 2815223"/>
                <a:gd name="connsiteX4" fmla="*/ 1566422 w 2568372"/>
                <a:gd name="connsiteY4" fmla="*/ 464405 h 2815223"/>
                <a:gd name="connsiteX5" fmla="*/ 1148132 w 2568372"/>
                <a:gd name="connsiteY5" fmla="*/ 415767 h 2815223"/>
                <a:gd name="connsiteX6" fmla="*/ 418558 w 2568372"/>
                <a:gd name="connsiteY6" fmla="*/ 1228025 h 2815223"/>
                <a:gd name="connsiteX7" fmla="*/ 399104 w 2568372"/>
                <a:gd name="connsiteY7" fmla="*/ 1529583 h 2815223"/>
                <a:gd name="connsiteX8" fmla="*/ 768755 w 2568372"/>
                <a:gd name="connsiteY8" fmla="*/ 1918689 h 2815223"/>
                <a:gd name="connsiteX9" fmla="*/ 934125 w 2568372"/>
                <a:gd name="connsiteY9" fmla="*/ 2614217 h 2815223"/>
                <a:gd name="connsiteX10" fmla="*/ 715252 w 2568372"/>
                <a:gd name="connsiteY10" fmla="*/ 2803907 h 2815223"/>
                <a:gd name="connsiteX11" fmla="*/ 452606 w 2568372"/>
                <a:gd name="connsiteY11" fmla="*/ 2045149 h 2815223"/>
                <a:gd name="connsiteX12" fmla="*/ 58634 w 2568372"/>
                <a:gd name="connsiteY12" fmla="*/ 1602540 h 2815223"/>
                <a:gd name="connsiteX13" fmla="*/ 117001 w 2568372"/>
                <a:gd name="connsiteY13" fmla="*/ 1091839 h 2815223"/>
                <a:gd name="connsiteX0" fmla="*/ 117001 w 2568372"/>
                <a:gd name="connsiteY0" fmla="*/ 1091839 h 2815223"/>
                <a:gd name="connsiteX1" fmla="*/ 1007082 w 2568372"/>
                <a:gd name="connsiteY1" fmla="*/ 119072 h 2815223"/>
                <a:gd name="connsiteX2" fmla="*/ 1663699 w 2568372"/>
                <a:gd name="connsiteY2" fmla="*/ 109345 h 2815223"/>
                <a:gd name="connsiteX3" fmla="*/ 2568372 w 2568372"/>
                <a:gd name="connsiteY3" fmla="*/ 240668 h 2815223"/>
                <a:gd name="connsiteX4" fmla="*/ 1566422 w 2568372"/>
                <a:gd name="connsiteY4" fmla="*/ 464405 h 2815223"/>
                <a:gd name="connsiteX5" fmla="*/ 1148132 w 2568372"/>
                <a:gd name="connsiteY5" fmla="*/ 415767 h 2815223"/>
                <a:gd name="connsiteX6" fmla="*/ 418558 w 2568372"/>
                <a:gd name="connsiteY6" fmla="*/ 1228025 h 2815223"/>
                <a:gd name="connsiteX7" fmla="*/ 399104 w 2568372"/>
                <a:gd name="connsiteY7" fmla="*/ 1529583 h 2815223"/>
                <a:gd name="connsiteX8" fmla="*/ 768755 w 2568372"/>
                <a:gd name="connsiteY8" fmla="*/ 1918689 h 2815223"/>
                <a:gd name="connsiteX9" fmla="*/ 934125 w 2568372"/>
                <a:gd name="connsiteY9" fmla="*/ 2614217 h 2815223"/>
                <a:gd name="connsiteX10" fmla="*/ 715252 w 2568372"/>
                <a:gd name="connsiteY10" fmla="*/ 2803907 h 2815223"/>
                <a:gd name="connsiteX11" fmla="*/ 452606 w 2568372"/>
                <a:gd name="connsiteY11" fmla="*/ 2045149 h 2815223"/>
                <a:gd name="connsiteX12" fmla="*/ 58634 w 2568372"/>
                <a:gd name="connsiteY12" fmla="*/ 1602540 h 2815223"/>
                <a:gd name="connsiteX13" fmla="*/ 117001 w 2568372"/>
                <a:gd name="connsiteY13" fmla="*/ 1091839 h 2815223"/>
                <a:gd name="connsiteX0" fmla="*/ 117001 w 2568372"/>
                <a:gd name="connsiteY0" fmla="*/ 1091839 h 2815223"/>
                <a:gd name="connsiteX1" fmla="*/ 1007082 w 2568372"/>
                <a:gd name="connsiteY1" fmla="*/ 119072 h 2815223"/>
                <a:gd name="connsiteX2" fmla="*/ 1663699 w 2568372"/>
                <a:gd name="connsiteY2" fmla="*/ 109345 h 2815223"/>
                <a:gd name="connsiteX3" fmla="*/ 2568372 w 2568372"/>
                <a:gd name="connsiteY3" fmla="*/ 240668 h 2815223"/>
                <a:gd name="connsiteX4" fmla="*/ 1566422 w 2568372"/>
                <a:gd name="connsiteY4" fmla="*/ 464405 h 2815223"/>
                <a:gd name="connsiteX5" fmla="*/ 1148132 w 2568372"/>
                <a:gd name="connsiteY5" fmla="*/ 415767 h 2815223"/>
                <a:gd name="connsiteX6" fmla="*/ 418558 w 2568372"/>
                <a:gd name="connsiteY6" fmla="*/ 1228025 h 2815223"/>
                <a:gd name="connsiteX7" fmla="*/ 399104 w 2568372"/>
                <a:gd name="connsiteY7" fmla="*/ 1529583 h 2815223"/>
                <a:gd name="connsiteX8" fmla="*/ 768755 w 2568372"/>
                <a:gd name="connsiteY8" fmla="*/ 1918689 h 2815223"/>
                <a:gd name="connsiteX9" fmla="*/ 934125 w 2568372"/>
                <a:gd name="connsiteY9" fmla="*/ 2614217 h 2815223"/>
                <a:gd name="connsiteX10" fmla="*/ 715252 w 2568372"/>
                <a:gd name="connsiteY10" fmla="*/ 2803907 h 2815223"/>
                <a:gd name="connsiteX11" fmla="*/ 452606 w 2568372"/>
                <a:gd name="connsiteY11" fmla="*/ 2045149 h 2815223"/>
                <a:gd name="connsiteX12" fmla="*/ 58634 w 2568372"/>
                <a:gd name="connsiteY12" fmla="*/ 1602540 h 2815223"/>
                <a:gd name="connsiteX13" fmla="*/ 117001 w 2568372"/>
                <a:gd name="connsiteY13" fmla="*/ 1091839 h 2815223"/>
                <a:gd name="connsiteX0" fmla="*/ 117001 w 2568372"/>
                <a:gd name="connsiteY0" fmla="*/ 1091839 h 2815223"/>
                <a:gd name="connsiteX1" fmla="*/ 1007082 w 2568372"/>
                <a:gd name="connsiteY1" fmla="*/ 119072 h 2815223"/>
                <a:gd name="connsiteX2" fmla="*/ 1663699 w 2568372"/>
                <a:gd name="connsiteY2" fmla="*/ 109345 h 2815223"/>
                <a:gd name="connsiteX3" fmla="*/ 2568372 w 2568372"/>
                <a:gd name="connsiteY3" fmla="*/ 240668 h 2815223"/>
                <a:gd name="connsiteX4" fmla="*/ 1566422 w 2568372"/>
                <a:gd name="connsiteY4" fmla="*/ 464405 h 2815223"/>
                <a:gd name="connsiteX5" fmla="*/ 1148132 w 2568372"/>
                <a:gd name="connsiteY5" fmla="*/ 415767 h 2815223"/>
                <a:gd name="connsiteX6" fmla="*/ 418558 w 2568372"/>
                <a:gd name="connsiteY6" fmla="*/ 1228025 h 2815223"/>
                <a:gd name="connsiteX7" fmla="*/ 399104 w 2568372"/>
                <a:gd name="connsiteY7" fmla="*/ 1529583 h 2815223"/>
                <a:gd name="connsiteX8" fmla="*/ 768755 w 2568372"/>
                <a:gd name="connsiteY8" fmla="*/ 1918689 h 2815223"/>
                <a:gd name="connsiteX9" fmla="*/ 934125 w 2568372"/>
                <a:gd name="connsiteY9" fmla="*/ 2614217 h 2815223"/>
                <a:gd name="connsiteX10" fmla="*/ 715252 w 2568372"/>
                <a:gd name="connsiteY10" fmla="*/ 2803907 h 2815223"/>
                <a:gd name="connsiteX11" fmla="*/ 452606 w 2568372"/>
                <a:gd name="connsiteY11" fmla="*/ 2045149 h 2815223"/>
                <a:gd name="connsiteX12" fmla="*/ 58634 w 2568372"/>
                <a:gd name="connsiteY12" fmla="*/ 1602540 h 2815223"/>
                <a:gd name="connsiteX13" fmla="*/ 117001 w 2568372"/>
                <a:gd name="connsiteY13" fmla="*/ 1091839 h 2815223"/>
                <a:gd name="connsiteX0" fmla="*/ 117001 w 2568372"/>
                <a:gd name="connsiteY0" fmla="*/ 1091839 h 2815223"/>
                <a:gd name="connsiteX1" fmla="*/ 1007082 w 2568372"/>
                <a:gd name="connsiteY1" fmla="*/ 119072 h 2815223"/>
                <a:gd name="connsiteX2" fmla="*/ 1663699 w 2568372"/>
                <a:gd name="connsiteY2" fmla="*/ 109345 h 2815223"/>
                <a:gd name="connsiteX3" fmla="*/ 2568372 w 2568372"/>
                <a:gd name="connsiteY3" fmla="*/ 240668 h 2815223"/>
                <a:gd name="connsiteX4" fmla="*/ 1566422 w 2568372"/>
                <a:gd name="connsiteY4" fmla="*/ 464405 h 2815223"/>
                <a:gd name="connsiteX5" fmla="*/ 1148132 w 2568372"/>
                <a:gd name="connsiteY5" fmla="*/ 415767 h 2815223"/>
                <a:gd name="connsiteX6" fmla="*/ 418558 w 2568372"/>
                <a:gd name="connsiteY6" fmla="*/ 1228025 h 2815223"/>
                <a:gd name="connsiteX7" fmla="*/ 399104 w 2568372"/>
                <a:gd name="connsiteY7" fmla="*/ 1529583 h 2815223"/>
                <a:gd name="connsiteX8" fmla="*/ 768755 w 2568372"/>
                <a:gd name="connsiteY8" fmla="*/ 1918689 h 2815223"/>
                <a:gd name="connsiteX9" fmla="*/ 934125 w 2568372"/>
                <a:gd name="connsiteY9" fmla="*/ 2614217 h 2815223"/>
                <a:gd name="connsiteX10" fmla="*/ 715252 w 2568372"/>
                <a:gd name="connsiteY10" fmla="*/ 2803907 h 2815223"/>
                <a:gd name="connsiteX11" fmla="*/ 452606 w 2568372"/>
                <a:gd name="connsiteY11" fmla="*/ 2045149 h 2815223"/>
                <a:gd name="connsiteX12" fmla="*/ 58634 w 2568372"/>
                <a:gd name="connsiteY12" fmla="*/ 1602540 h 2815223"/>
                <a:gd name="connsiteX13" fmla="*/ 117001 w 2568372"/>
                <a:gd name="connsiteY13" fmla="*/ 1091839 h 2815223"/>
                <a:gd name="connsiteX0" fmla="*/ 117001 w 2603282"/>
                <a:gd name="connsiteY0" fmla="*/ 1091839 h 2815223"/>
                <a:gd name="connsiteX1" fmla="*/ 1007082 w 2603282"/>
                <a:gd name="connsiteY1" fmla="*/ 119072 h 2815223"/>
                <a:gd name="connsiteX2" fmla="*/ 1663699 w 2603282"/>
                <a:gd name="connsiteY2" fmla="*/ 109345 h 2815223"/>
                <a:gd name="connsiteX3" fmla="*/ 2568372 w 2603282"/>
                <a:gd name="connsiteY3" fmla="*/ 240668 h 2815223"/>
                <a:gd name="connsiteX4" fmla="*/ 2334908 w 2603282"/>
                <a:gd name="connsiteY4" fmla="*/ 483861 h 2815223"/>
                <a:gd name="connsiteX5" fmla="*/ 1566422 w 2603282"/>
                <a:gd name="connsiteY5" fmla="*/ 464405 h 2815223"/>
                <a:gd name="connsiteX6" fmla="*/ 1148132 w 2603282"/>
                <a:gd name="connsiteY6" fmla="*/ 415767 h 2815223"/>
                <a:gd name="connsiteX7" fmla="*/ 418558 w 2603282"/>
                <a:gd name="connsiteY7" fmla="*/ 1228025 h 2815223"/>
                <a:gd name="connsiteX8" fmla="*/ 399104 w 2603282"/>
                <a:gd name="connsiteY8" fmla="*/ 1529583 h 2815223"/>
                <a:gd name="connsiteX9" fmla="*/ 768755 w 2603282"/>
                <a:gd name="connsiteY9" fmla="*/ 1918689 h 2815223"/>
                <a:gd name="connsiteX10" fmla="*/ 934125 w 2603282"/>
                <a:gd name="connsiteY10" fmla="*/ 2614217 h 2815223"/>
                <a:gd name="connsiteX11" fmla="*/ 715252 w 2603282"/>
                <a:gd name="connsiteY11" fmla="*/ 2803907 h 2815223"/>
                <a:gd name="connsiteX12" fmla="*/ 452606 w 2603282"/>
                <a:gd name="connsiteY12" fmla="*/ 2045149 h 2815223"/>
                <a:gd name="connsiteX13" fmla="*/ 58634 w 2603282"/>
                <a:gd name="connsiteY13" fmla="*/ 1602540 h 2815223"/>
                <a:gd name="connsiteX14" fmla="*/ 117001 w 2603282"/>
                <a:gd name="connsiteY14" fmla="*/ 1091839 h 2815223"/>
                <a:gd name="connsiteX0" fmla="*/ 117001 w 2704505"/>
                <a:gd name="connsiteY0" fmla="*/ 1091839 h 2815223"/>
                <a:gd name="connsiteX1" fmla="*/ 1007082 w 2704505"/>
                <a:gd name="connsiteY1" fmla="*/ 119072 h 2815223"/>
                <a:gd name="connsiteX2" fmla="*/ 1663699 w 2704505"/>
                <a:gd name="connsiteY2" fmla="*/ 109345 h 2815223"/>
                <a:gd name="connsiteX3" fmla="*/ 2568372 w 2704505"/>
                <a:gd name="connsiteY3" fmla="*/ 240668 h 2815223"/>
                <a:gd name="connsiteX4" fmla="*/ 2617010 w 2704505"/>
                <a:gd name="connsiteY4" fmla="*/ 381721 h 2815223"/>
                <a:gd name="connsiteX5" fmla="*/ 1566422 w 2704505"/>
                <a:gd name="connsiteY5" fmla="*/ 464405 h 2815223"/>
                <a:gd name="connsiteX6" fmla="*/ 1148132 w 2704505"/>
                <a:gd name="connsiteY6" fmla="*/ 415767 h 2815223"/>
                <a:gd name="connsiteX7" fmla="*/ 418558 w 2704505"/>
                <a:gd name="connsiteY7" fmla="*/ 1228025 h 2815223"/>
                <a:gd name="connsiteX8" fmla="*/ 399104 w 2704505"/>
                <a:gd name="connsiteY8" fmla="*/ 1529583 h 2815223"/>
                <a:gd name="connsiteX9" fmla="*/ 768755 w 2704505"/>
                <a:gd name="connsiteY9" fmla="*/ 1918689 h 2815223"/>
                <a:gd name="connsiteX10" fmla="*/ 934125 w 2704505"/>
                <a:gd name="connsiteY10" fmla="*/ 2614217 h 2815223"/>
                <a:gd name="connsiteX11" fmla="*/ 715252 w 2704505"/>
                <a:gd name="connsiteY11" fmla="*/ 2803907 h 2815223"/>
                <a:gd name="connsiteX12" fmla="*/ 452606 w 2704505"/>
                <a:gd name="connsiteY12" fmla="*/ 2045149 h 2815223"/>
                <a:gd name="connsiteX13" fmla="*/ 58634 w 2704505"/>
                <a:gd name="connsiteY13" fmla="*/ 1602540 h 2815223"/>
                <a:gd name="connsiteX14" fmla="*/ 117001 w 2704505"/>
                <a:gd name="connsiteY14" fmla="*/ 1091839 h 2815223"/>
                <a:gd name="connsiteX0" fmla="*/ 117001 w 2832040"/>
                <a:gd name="connsiteY0" fmla="*/ 1091839 h 2815223"/>
                <a:gd name="connsiteX1" fmla="*/ 1007082 w 2832040"/>
                <a:gd name="connsiteY1" fmla="*/ 119072 h 2815223"/>
                <a:gd name="connsiteX2" fmla="*/ 1663699 w 2832040"/>
                <a:gd name="connsiteY2" fmla="*/ 109345 h 2815223"/>
                <a:gd name="connsiteX3" fmla="*/ 2568372 w 2832040"/>
                <a:gd name="connsiteY3" fmla="*/ 240668 h 2815223"/>
                <a:gd name="connsiteX4" fmla="*/ 2617010 w 2832040"/>
                <a:gd name="connsiteY4" fmla="*/ 381721 h 2815223"/>
                <a:gd name="connsiteX5" fmla="*/ 1566422 w 2832040"/>
                <a:gd name="connsiteY5" fmla="*/ 464405 h 2815223"/>
                <a:gd name="connsiteX6" fmla="*/ 1148132 w 2832040"/>
                <a:gd name="connsiteY6" fmla="*/ 415767 h 2815223"/>
                <a:gd name="connsiteX7" fmla="*/ 418558 w 2832040"/>
                <a:gd name="connsiteY7" fmla="*/ 1228025 h 2815223"/>
                <a:gd name="connsiteX8" fmla="*/ 399104 w 2832040"/>
                <a:gd name="connsiteY8" fmla="*/ 1529583 h 2815223"/>
                <a:gd name="connsiteX9" fmla="*/ 768755 w 2832040"/>
                <a:gd name="connsiteY9" fmla="*/ 1918689 h 2815223"/>
                <a:gd name="connsiteX10" fmla="*/ 934125 w 2832040"/>
                <a:gd name="connsiteY10" fmla="*/ 2614217 h 2815223"/>
                <a:gd name="connsiteX11" fmla="*/ 715252 w 2832040"/>
                <a:gd name="connsiteY11" fmla="*/ 2803907 h 2815223"/>
                <a:gd name="connsiteX12" fmla="*/ 452606 w 2832040"/>
                <a:gd name="connsiteY12" fmla="*/ 2045149 h 2815223"/>
                <a:gd name="connsiteX13" fmla="*/ 58634 w 2832040"/>
                <a:gd name="connsiteY13" fmla="*/ 1602540 h 2815223"/>
                <a:gd name="connsiteX14" fmla="*/ 117001 w 2832040"/>
                <a:gd name="connsiteY14" fmla="*/ 1091839 h 2815223"/>
                <a:gd name="connsiteX0" fmla="*/ 117001 w 2832040"/>
                <a:gd name="connsiteY0" fmla="*/ 1091839 h 2815223"/>
                <a:gd name="connsiteX1" fmla="*/ 1007082 w 2832040"/>
                <a:gd name="connsiteY1" fmla="*/ 119072 h 2815223"/>
                <a:gd name="connsiteX2" fmla="*/ 1663699 w 2832040"/>
                <a:gd name="connsiteY2" fmla="*/ 109345 h 2815223"/>
                <a:gd name="connsiteX3" fmla="*/ 2568372 w 2832040"/>
                <a:gd name="connsiteY3" fmla="*/ 240668 h 2815223"/>
                <a:gd name="connsiteX4" fmla="*/ 2617010 w 2832040"/>
                <a:gd name="connsiteY4" fmla="*/ 381721 h 2815223"/>
                <a:gd name="connsiteX5" fmla="*/ 1566422 w 2832040"/>
                <a:gd name="connsiteY5" fmla="*/ 464405 h 2815223"/>
                <a:gd name="connsiteX6" fmla="*/ 1148132 w 2832040"/>
                <a:gd name="connsiteY6" fmla="*/ 415767 h 2815223"/>
                <a:gd name="connsiteX7" fmla="*/ 418558 w 2832040"/>
                <a:gd name="connsiteY7" fmla="*/ 1228025 h 2815223"/>
                <a:gd name="connsiteX8" fmla="*/ 399104 w 2832040"/>
                <a:gd name="connsiteY8" fmla="*/ 1529583 h 2815223"/>
                <a:gd name="connsiteX9" fmla="*/ 768755 w 2832040"/>
                <a:gd name="connsiteY9" fmla="*/ 1918689 h 2815223"/>
                <a:gd name="connsiteX10" fmla="*/ 934125 w 2832040"/>
                <a:gd name="connsiteY10" fmla="*/ 2614217 h 2815223"/>
                <a:gd name="connsiteX11" fmla="*/ 715252 w 2832040"/>
                <a:gd name="connsiteY11" fmla="*/ 2803907 h 2815223"/>
                <a:gd name="connsiteX12" fmla="*/ 452606 w 2832040"/>
                <a:gd name="connsiteY12" fmla="*/ 2045149 h 2815223"/>
                <a:gd name="connsiteX13" fmla="*/ 58634 w 2832040"/>
                <a:gd name="connsiteY13" fmla="*/ 1602540 h 2815223"/>
                <a:gd name="connsiteX14" fmla="*/ 117001 w 283204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36680"/>
                <a:gd name="connsiteY0" fmla="*/ 1091839 h 2815223"/>
                <a:gd name="connsiteX1" fmla="*/ 1007082 w 2836680"/>
                <a:gd name="connsiteY1" fmla="*/ 119072 h 2815223"/>
                <a:gd name="connsiteX2" fmla="*/ 1663699 w 2836680"/>
                <a:gd name="connsiteY2" fmla="*/ 109345 h 2815223"/>
                <a:gd name="connsiteX3" fmla="*/ 2568372 w 2836680"/>
                <a:gd name="connsiteY3" fmla="*/ 240668 h 2815223"/>
                <a:gd name="connsiteX4" fmla="*/ 2617010 w 2836680"/>
                <a:gd name="connsiteY4" fmla="*/ 381721 h 2815223"/>
                <a:gd name="connsiteX5" fmla="*/ 1566422 w 2836680"/>
                <a:gd name="connsiteY5" fmla="*/ 464405 h 2815223"/>
                <a:gd name="connsiteX6" fmla="*/ 1148132 w 2836680"/>
                <a:gd name="connsiteY6" fmla="*/ 415767 h 2815223"/>
                <a:gd name="connsiteX7" fmla="*/ 418558 w 2836680"/>
                <a:gd name="connsiteY7" fmla="*/ 1228025 h 2815223"/>
                <a:gd name="connsiteX8" fmla="*/ 399104 w 2836680"/>
                <a:gd name="connsiteY8" fmla="*/ 1529583 h 2815223"/>
                <a:gd name="connsiteX9" fmla="*/ 768755 w 2836680"/>
                <a:gd name="connsiteY9" fmla="*/ 1918689 h 2815223"/>
                <a:gd name="connsiteX10" fmla="*/ 934125 w 2836680"/>
                <a:gd name="connsiteY10" fmla="*/ 2614217 h 2815223"/>
                <a:gd name="connsiteX11" fmla="*/ 715252 w 2836680"/>
                <a:gd name="connsiteY11" fmla="*/ 2803907 h 2815223"/>
                <a:gd name="connsiteX12" fmla="*/ 452606 w 2836680"/>
                <a:gd name="connsiteY12" fmla="*/ 2045149 h 2815223"/>
                <a:gd name="connsiteX13" fmla="*/ 58634 w 2836680"/>
                <a:gd name="connsiteY13" fmla="*/ 1602540 h 2815223"/>
                <a:gd name="connsiteX14" fmla="*/ 117001 w 2836680"/>
                <a:gd name="connsiteY14" fmla="*/ 1091839 h 2815223"/>
                <a:gd name="connsiteX0" fmla="*/ 117001 w 2846845"/>
                <a:gd name="connsiteY0" fmla="*/ 1091839 h 2815223"/>
                <a:gd name="connsiteX1" fmla="*/ 1007082 w 2846845"/>
                <a:gd name="connsiteY1" fmla="*/ 119072 h 2815223"/>
                <a:gd name="connsiteX2" fmla="*/ 1663699 w 2846845"/>
                <a:gd name="connsiteY2" fmla="*/ 109345 h 2815223"/>
                <a:gd name="connsiteX3" fmla="*/ 2568372 w 2846845"/>
                <a:gd name="connsiteY3" fmla="*/ 240668 h 2815223"/>
                <a:gd name="connsiteX4" fmla="*/ 2617010 w 2846845"/>
                <a:gd name="connsiteY4" fmla="*/ 381721 h 2815223"/>
                <a:gd name="connsiteX5" fmla="*/ 1566422 w 2846845"/>
                <a:gd name="connsiteY5" fmla="*/ 464405 h 2815223"/>
                <a:gd name="connsiteX6" fmla="*/ 1148132 w 2846845"/>
                <a:gd name="connsiteY6" fmla="*/ 415767 h 2815223"/>
                <a:gd name="connsiteX7" fmla="*/ 418558 w 2846845"/>
                <a:gd name="connsiteY7" fmla="*/ 1228025 h 2815223"/>
                <a:gd name="connsiteX8" fmla="*/ 399104 w 2846845"/>
                <a:gd name="connsiteY8" fmla="*/ 1529583 h 2815223"/>
                <a:gd name="connsiteX9" fmla="*/ 768755 w 2846845"/>
                <a:gd name="connsiteY9" fmla="*/ 1918689 h 2815223"/>
                <a:gd name="connsiteX10" fmla="*/ 934125 w 2846845"/>
                <a:gd name="connsiteY10" fmla="*/ 2614217 h 2815223"/>
                <a:gd name="connsiteX11" fmla="*/ 715252 w 2846845"/>
                <a:gd name="connsiteY11" fmla="*/ 2803907 h 2815223"/>
                <a:gd name="connsiteX12" fmla="*/ 452606 w 2846845"/>
                <a:gd name="connsiteY12" fmla="*/ 2045149 h 2815223"/>
                <a:gd name="connsiteX13" fmla="*/ 58634 w 2846845"/>
                <a:gd name="connsiteY13" fmla="*/ 1602540 h 2815223"/>
                <a:gd name="connsiteX14" fmla="*/ 117001 w 2846845"/>
                <a:gd name="connsiteY14" fmla="*/ 1091839 h 2815223"/>
                <a:gd name="connsiteX0" fmla="*/ 117001 w 2846845"/>
                <a:gd name="connsiteY0" fmla="*/ 1091839 h 2815223"/>
                <a:gd name="connsiteX1" fmla="*/ 1007082 w 2846845"/>
                <a:gd name="connsiteY1" fmla="*/ 119072 h 2815223"/>
                <a:gd name="connsiteX2" fmla="*/ 1663699 w 2846845"/>
                <a:gd name="connsiteY2" fmla="*/ 109345 h 2815223"/>
                <a:gd name="connsiteX3" fmla="*/ 2568372 w 2846845"/>
                <a:gd name="connsiteY3" fmla="*/ 240668 h 2815223"/>
                <a:gd name="connsiteX4" fmla="*/ 2617010 w 2846845"/>
                <a:gd name="connsiteY4" fmla="*/ 381721 h 2815223"/>
                <a:gd name="connsiteX5" fmla="*/ 1566422 w 2846845"/>
                <a:gd name="connsiteY5" fmla="*/ 464405 h 2815223"/>
                <a:gd name="connsiteX6" fmla="*/ 1148132 w 2846845"/>
                <a:gd name="connsiteY6" fmla="*/ 415767 h 2815223"/>
                <a:gd name="connsiteX7" fmla="*/ 418558 w 2846845"/>
                <a:gd name="connsiteY7" fmla="*/ 1228025 h 2815223"/>
                <a:gd name="connsiteX8" fmla="*/ 399104 w 2846845"/>
                <a:gd name="connsiteY8" fmla="*/ 1529583 h 2815223"/>
                <a:gd name="connsiteX9" fmla="*/ 768755 w 2846845"/>
                <a:gd name="connsiteY9" fmla="*/ 1918689 h 2815223"/>
                <a:gd name="connsiteX10" fmla="*/ 934125 w 2846845"/>
                <a:gd name="connsiteY10" fmla="*/ 2614217 h 2815223"/>
                <a:gd name="connsiteX11" fmla="*/ 715252 w 2846845"/>
                <a:gd name="connsiteY11" fmla="*/ 2803907 h 2815223"/>
                <a:gd name="connsiteX12" fmla="*/ 452606 w 2846845"/>
                <a:gd name="connsiteY12" fmla="*/ 2045149 h 2815223"/>
                <a:gd name="connsiteX13" fmla="*/ 58634 w 2846845"/>
                <a:gd name="connsiteY13" fmla="*/ 1602540 h 2815223"/>
                <a:gd name="connsiteX14" fmla="*/ 117001 w 2846845"/>
                <a:gd name="connsiteY14" fmla="*/ 1091839 h 2815223"/>
                <a:gd name="connsiteX0" fmla="*/ 117001 w 2846845"/>
                <a:gd name="connsiteY0" fmla="*/ 1091839 h 2815223"/>
                <a:gd name="connsiteX1" fmla="*/ 1007082 w 2846845"/>
                <a:gd name="connsiteY1" fmla="*/ 119072 h 2815223"/>
                <a:gd name="connsiteX2" fmla="*/ 1663699 w 2846845"/>
                <a:gd name="connsiteY2" fmla="*/ 109345 h 2815223"/>
                <a:gd name="connsiteX3" fmla="*/ 2568372 w 2846845"/>
                <a:gd name="connsiteY3" fmla="*/ 240668 h 2815223"/>
                <a:gd name="connsiteX4" fmla="*/ 2617010 w 2846845"/>
                <a:gd name="connsiteY4" fmla="*/ 381721 h 2815223"/>
                <a:gd name="connsiteX5" fmla="*/ 1566422 w 2846845"/>
                <a:gd name="connsiteY5" fmla="*/ 464405 h 2815223"/>
                <a:gd name="connsiteX6" fmla="*/ 1148132 w 2846845"/>
                <a:gd name="connsiteY6" fmla="*/ 415767 h 2815223"/>
                <a:gd name="connsiteX7" fmla="*/ 418558 w 2846845"/>
                <a:gd name="connsiteY7" fmla="*/ 1228025 h 2815223"/>
                <a:gd name="connsiteX8" fmla="*/ 399104 w 2846845"/>
                <a:gd name="connsiteY8" fmla="*/ 1529583 h 2815223"/>
                <a:gd name="connsiteX9" fmla="*/ 768755 w 2846845"/>
                <a:gd name="connsiteY9" fmla="*/ 1918689 h 2815223"/>
                <a:gd name="connsiteX10" fmla="*/ 934125 w 2846845"/>
                <a:gd name="connsiteY10" fmla="*/ 2614217 h 2815223"/>
                <a:gd name="connsiteX11" fmla="*/ 715252 w 2846845"/>
                <a:gd name="connsiteY11" fmla="*/ 2803907 h 2815223"/>
                <a:gd name="connsiteX12" fmla="*/ 452606 w 2846845"/>
                <a:gd name="connsiteY12" fmla="*/ 2045149 h 2815223"/>
                <a:gd name="connsiteX13" fmla="*/ 58634 w 2846845"/>
                <a:gd name="connsiteY13" fmla="*/ 1602540 h 2815223"/>
                <a:gd name="connsiteX14" fmla="*/ 117001 w 2846845"/>
                <a:gd name="connsiteY14" fmla="*/ 1091839 h 2815223"/>
                <a:gd name="connsiteX0" fmla="*/ 117001 w 2846845"/>
                <a:gd name="connsiteY0" fmla="*/ 1099926 h 2823310"/>
                <a:gd name="connsiteX1" fmla="*/ 1007082 w 2846845"/>
                <a:gd name="connsiteY1" fmla="*/ 127159 h 2823310"/>
                <a:gd name="connsiteX2" fmla="*/ 1663699 w 2846845"/>
                <a:gd name="connsiteY2" fmla="*/ 117432 h 2823310"/>
                <a:gd name="connsiteX3" fmla="*/ 2568372 w 2846845"/>
                <a:gd name="connsiteY3" fmla="*/ 248755 h 2823310"/>
                <a:gd name="connsiteX4" fmla="*/ 2617010 w 2846845"/>
                <a:gd name="connsiteY4" fmla="*/ 389808 h 2823310"/>
                <a:gd name="connsiteX5" fmla="*/ 1566422 w 2846845"/>
                <a:gd name="connsiteY5" fmla="*/ 472492 h 2823310"/>
                <a:gd name="connsiteX6" fmla="*/ 1148132 w 2846845"/>
                <a:gd name="connsiteY6" fmla="*/ 423854 h 2823310"/>
                <a:gd name="connsiteX7" fmla="*/ 418558 w 2846845"/>
                <a:gd name="connsiteY7" fmla="*/ 1236112 h 2823310"/>
                <a:gd name="connsiteX8" fmla="*/ 399104 w 2846845"/>
                <a:gd name="connsiteY8" fmla="*/ 1537670 h 2823310"/>
                <a:gd name="connsiteX9" fmla="*/ 768755 w 2846845"/>
                <a:gd name="connsiteY9" fmla="*/ 1926776 h 2823310"/>
                <a:gd name="connsiteX10" fmla="*/ 934125 w 2846845"/>
                <a:gd name="connsiteY10" fmla="*/ 2622304 h 2823310"/>
                <a:gd name="connsiteX11" fmla="*/ 715252 w 2846845"/>
                <a:gd name="connsiteY11" fmla="*/ 2811994 h 2823310"/>
                <a:gd name="connsiteX12" fmla="*/ 452606 w 2846845"/>
                <a:gd name="connsiteY12" fmla="*/ 2053236 h 2823310"/>
                <a:gd name="connsiteX13" fmla="*/ 58634 w 2846845"/>
                <a:gd name="connsiteY13" fmla="*/ 1610627 h 2823310"/>
                <a:gd name="connsiteX14" fmla="*/ 117001 w 2846845"/>
                <a:gd name="connsiteY14" fmla="*/ 1099926 h 2823310"/>
                <a:gd name="connsiteX0" fmla="*/ 117001 w 2846845"/>
                <a:gd name="connsiteY0" fmla="*/ 1095802 h 2819186"/>
                <a:gd name="connsiteX1" fmla="*/ 1007082 w 2846845"/>
                <a:gd name="connsiteY1" fmla="*/ 123035 h 2819186"/>
                <a:gd name="connsiteX2" fmla="*/ 1663699 w 2846845"/>
                <a:gd name="connsiteY2" fmla="*/ 113308 h 2819186"/>
                <a:gd name="connsiteX3" fmla="*/ 2568372 w 2846845"/>
                <a:gd name="connsiteY3" fmla="*/ 244631 h 2819186"/>
                <a:gd name="connsiteX4" fmla="*/ 2617010 w 2846845"/>
                <a:gd name="connsiteY4" fmla="*/ 385684 h 2819186"/>
                <a:gd name="connsiteX5" fmla="*/ 1566422 w 2846845"/>
                <a:gd name="connsiteY5" fmla="*/ 468368 h 2819186"/>
                <a:gd name="connsiteX6" fmla="*/ 1148132 w 2846845"/>
                <a:gd name="connsiteY6" fmla="*/ 419730 h 2819186"/>
                <a:gd name="connsiteX7" fmla="*/ 418558 w 2846845"/>
                <a:gd name="connsiteY7" fmla="*/ 1231988 h 2819186"/>
                <a:gd name="connsiteX8" fmla="*/ 399104 w 2846845"/>
                <a:gd name="connsiteY8" fmla="*/ 1533546 h 2819186"/>
                <a:gd name="connsiteX9" fmla="*/ 768755 w 2846845"/>
                <a:gd name="connsiteY9" fmla="*/ 1922652 h 2819186"/>
                <a:gd name="connsiteX10" fmla="*/ 934125 w 2846845"/>
                <a:gd name="connsiteY10" fmla="*/ 2618180 h 2819186"/>
                <a:gd name="connsiteX11" fmla="*/ 715252 w 2846845"/>
                <a:gd name="connsiteY11" fmla="*/ 2807870 h 2819186"/>
                <a:gd name="connsiteX12" fmla="*/ 452606 w 2846845"/>
                <a:gd name="connsiteY12" fmla="*/ 2049112 h 2819186"/>
                <a:gd name="connsiteX13" fmla="*/ 58634 w 2846845"/>
                <a:gd name="connsiteY13" fmla="*/ 1606503 h 2819186"/>
                <a:gd name="connsiteX14" fmla="*/ 117001 w 2846845"/>
                <a:gd name="connsiteY14" fmla="*/ 1095802 h 2819186"/>
                <a:gd name="connsiteX0" fmla="*/ 117001 w 2846845"/>
                <a:gd name="connsiteY0" fmla="*/ 1083122 h 2806506"/>
                <a:gd name="connsiteX1" fmla="*/ 1007082 w 2846845"/>
                <a:gd name="connsiteY1" fmla="*/ 110355 h 2806506"/>
                <a:gd name="connsiteX2" fmla="*/ 1663699 w 2846845"/>
                <a:gd name="connsiteY2" fmla="*/ 100628 h 2806506"/>
                <a:gd name="connsiteX3" fmla="*/ 2568372 w 2846845"/>
                <a:gd name="connsiteY3" fmla="*/ 231951 h 2806506"/>
                <a:gd name="connsiteX4" fmla="*/ 2617010 w 2846845"/>
                <a:gd name="connsiteY4" fmla="*/ 373004 h 2806506"/>
                <a:gd name="connsiteX5" fmla="*/ 1566422 w 2846845"/>
                <a:gd name="connsiteY5" fmla="*/ 455688 h 2806506"/>
                <a:gd name="connsiteX6" fmla="*/ 1148132 w 2846845"/>
                <a:gd name="connsiteY6" fmla="*/ 407050 h 2806506"/>
                <a:gd name="connsiteX7" fmla="*/ 418558 w 2846845"/>
                <a:gd name="connsiteY7" fmla="*/ 1219308 h 2806506"/>
                <a:gd name="connsiteX8" fmla="*/ 399104 w 2846845"/>
                <a:gd name="connsiteY8" fmla="*/ 1520866 h 2806506"/>
                <a:gd name="connsiteX9" fmla="*/ 768755 w 2846845"/>
                <a:gd name="connsiteY9" fmla="*/ 1909972 h 2806506"/>
                <a:gd name="connsiteX10" fmla="*/ 934125 w 2846845"/>
                <a:gd name="connsiteY10" fmla="*/ 2605500 h 2806506"/>
                <a:gd name="connsiteX11" fmla="*/ 715252 w 2846845"/>
                <a:gd name="connsiteY11" fmla="*/ 2795190 h 2806506"/>
                <a:gd name="connsiteX12" fmla="*/ 452606 w 2846845"/>
                <a:gd name="connsiteY12" fmla="*/ 2036432 h 2806506"/>
                <a:gd name="connsiteX13" fmla="*/ 58634 w 2846845"/>
                <a:gd name="connsiteY13" fmla="*/ 1593823 h 2806506"/>
                <a:gd name="connsiteX14" fmla="*/ 117001 w 2846845"/>
                <a:gd name="connsiteY14" fmla="*/ 1083122 h 2806506"/>
                <a:gd name="connsiteX0" fmla="*/ 117001 w 2846845"/>
                <a:gd name="connsiteY0" fmla="*/ 1083122 h 2806506"/>
                <a:gd name="connsiteX1" fmla="*/ 1007082 w 2846845"/>
                <a:gd name="connsiteY1" fmla="*/ 110355 h 2806506"/>
                <a:gd name="connsiteX2" fmla="*/ 1639380 w 2846845"/>
                <a:gd name="connsiteY2" fmla="*/ 100628 h 2806506"/>
                <a:gd name="connsiteX3" fmla="*/ 2568372 w 2846845"/>
                <a:gd name="connsiteY3" fmla="*/ 231951 h 2806506"/>
                <a:gd name="connsiteX4" fmla="*/ 2617010 w 2846845"/>
                <a:gd name="connsiteY4" fmla="*/ 373004 h 2806506"/>
                <a:gd name="connsiteX5" fmla="*/ 1566422 w 2846845"/>
                <a:gd name="connsiteY5" fmla="*/ 455688 h 2806506"/>
                <a:gd name="connsiteX6" fmla="*/ 1148132 w 2846845"/>
                <a:gd name="connsiteY6" fmla="*/ 407050 h 2806506"/>
                <a:gd name="connsiteX7" fmla="*/ 418558 w 2846845"/>
                <a:gd name="connsiteY7" fmla="*/ 1219308 h 2806506"/>
                <a:gd name="connsiteX8" fmla="*/ 399104 w 2846845"/>
                <a:gd name="connsiteY8" fmla="*/ 1520866 h 2806506"/>
                <a:gd name="connsiteX9" fmla="*/ 768755 w 2846845"/>
                <a:gd name="connsiteY9" fmla="*/ 1909972 h 2806506"/>
                <a:gd name="connsiteX10" fmla="*/ 934125 w 2846845"/>
                <a:gd name="connsiteY10" fmla="*/ 2605500 h 2806506"/>
                <a:gd name="connsiteX11" fmla="*/ 715252 w 2846845"/>
                <a:gd name="connsiteY11" fmla="*/ 2795190 h 2806506"/>
                <a:gd name="connsiteX12" fmla="*/ 452606 w 2846845"/>
                <a:gd name="connsiteY12" fmla="*/ 2036432 h 2806506"/>
                <a:gd name="connsiteX13" fmla="*/ 58634 w 2846845"/>
                <a:gd name="connsiteY13" fmla="*/ 1593823 h 2806506"/>
                <a:gd name="connsiteX14" fmla="*/ 117001 w 2846845"/>
                <a:gd name="connsiteY14" fmla="*/ 1083122 h 2806506"/>
                <a:gd name="connsiteX0" fmla="*/ 117001 w 2846845"/>
                <a:gd name="connsiteY0" fmla="*/ 1083122 h 2806506"/>
                <a:gd name="connsiteX1" fmla="*/ 1007082 w 2846845"/>
                <a:gd name="connsiteY1" fmla="*/ 110355 h 2806506"/>
                <a:gd name="connsiteX2" fmla="*/ 1639380 w 2846845"/>
                <a:gd name="connsiteY2" fmla="*/ 100628 h 2806506"/>
                <a:gd name="connsiteX3" fmla="*/ 2568372 w 2846845"/>
                <a:gd name="connsiteY3" fmla="*/ 231951 h 2806506"/>
                <a:gd name="connsiteX4" fmla="*/ 2617010 w 2846845"/>
                <a:gd name="connsiteY4" fmla="*/ 373004 h 2806506"/>
                <a:gd name="connsiteX5" fmla="*/ 1566422 w 2846845"/>
                <a:gd name="connsiteY5" fmla="*/ 455688 h 2806506"/>
                <a:gd name="connsiteX6" fmla="*/ 1148132 w 2846845"/>
                <a:gd name="connsiteY6" fmla="*/ 407050 h 2806506"/>
                <a:gd name="connsiteX7" fmla="*/ 418558 w 2846845"/>
                <a:gd name="connsiteY7" fmla="*/ 1219308 h 2806506"/>
                <a:gd name="connsiteX8" fmla="*/ 399104 w 2846845"/>
                <a:gd name="connsiteY8" fmla="*/ 1520866 h 2806506"/>
                <a:gd name="connsiteX9" fmla="*/ 768755 w 2846845"/>
                <a:gd name="connsiteY9" fmla="*/ 1909972 h 2806506"/>
                <a:gd name="connsiteX10" fmla="*/ 934125 w 2846845"/>
                <a:gd name="connsiteY10" fmla="*/ 2605500 h 2806506"/>
                <a:gd name="connsiteX11" fmla="*/ 715252 w 2846845"/>
                <a:gd name="connsiteY11" fmla="*/ 2795190 h 2806506"/>
                <a:gd name="connsiteX12" fmla="*/ 452606 w 2846845"/>
                <a:gd name="connsiteY12" fmla="*/ 2036432 h 2806506"/>
                <a:gd name="connsiteX13" fmla="*/ 58634 w 2846845"/>
                <a:gd name="connsiteY13" fmla="*/ 1593823 h 2806506"/>
                <a:gd name="connsiteX14" fmla="*/ 117001 w 2846845"/>
                <a:gd name="connsiteY14" fmla="*/ 1083122 h 2806506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768755 w 2846845"/>
                <a:gd name="connsiteY9" fmla="*/ 1915683 h 2812217"/>
                <a:gd name="connsiteX10" fmla="*/ 934125 w 2846845"/>
                <a:gd name="connsiteY10" fmla="*/ 2611211 h 2812217"/>
                <a:gd name="connsiteX11" fmla="*/ 715252 w 2846845"/>
                <a:gd name="connsiteY11" fmla="*/ 2800901 h 2812217"/>
                <a:gd name="connsiteX12" fmla="*/ 452606 w 2846845"/>
                <a:gd name="connsiteY12" fmla="*/ 2042143 h 2812217"/>
                <a:gd name="connsiteX13" fmla="*/ 58634 w 2846845"/>
                <a:gd name="connsiteY13" fmla="*/ 1599534 h 2812217"/>
                <a:gd name="connsiteX14" fmla="*/ 117001 w 2846845"/>
                <a:gd name="connsiteY14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768755 w 2846845"/>
                <a:gd name="connsiteY9" fmla="*/ 1915683 h 2812217"/>
                <a:gd name="connsiteX10" fmla="*/ 934125 w 2846845"/>
                <a:gd name="connsiteY10" fmla="*/ 2611211 h 2812217"/>
                <a:gd name="connsiteX11" fmla="*/ 715252 w 2846845"/>
                <a:gd name="connsiteY11" fmla="*/ 2800901 h 2812217"/>
                <a:gd name="connsiteX12" fmla="*/ 452606 w 2846845"/>
                <a:gd name="connsiteY12" fmla="*/ 2042143 h 2812217"/>
                <a:gd name="connsiteX13" fmla="*/ 58634 w 2846845"/>
                <a:gd name="connsiteY13" fmla="*/ 1599534 h 2812217"/>
                <a:gd name="connsiteX14" fmla="*/ 117001 w 2846845"/>
                <a:gd name="connsiteY14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768755 w 2846845"/>
                <a:gd name="connsiteY9" fmla="*/ 1915683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58634 w 2846845"/>
                <a:gd name="connsiteY14" fmla="*/ 1599534 h 2812217"/>
                <a:gd name="connsiteX15" fmla="*/ 117001 w 2846845"/>
                <a:gd name="connsiteY15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452606 w 2846845"/>
                <a:gd name="connsiteY13" fmla="*/ 2042143 h 2812217"/>
                <a:gd name="connsiteX14" fmla="*/ 316418 w 2846845"/>
                <a:gd name="connsiteY14" fmla="*/ 1891366 h 2812217"/>
                <a:gd name="connsiteX15" fmla="*/ 58634 w 2846845"/>
                <a:gd name="connsiteY15" fmla="*/ 1599534 h 2812217"/>
                <a:gd name="connsiteX16" fmla="*/ 117001 w 2846845"/>
                <a:gd name="connsiteY16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520699 w 2846845"/>
                <a:gd name="connsiteY13" fmla="*/ 2304792 h 2812217"/>
                <a:gd name="connsiteX14" fmla="*/ 452606 w 2846845"/>
                <a:gd name="connsiteY14" fmla="*/ 2042143 h 2812217"/>
                <a:gd name="connsiteX15" fmla="*/ 316418 w 2846845"/>
                <a:gd name="connsiteY15" fmla="*/ 1891366 h 2812217"/>
                <a:gd name="connsiteX16" fmla="*/ 58634 w 2846845"/>
                <a:gd name="connsiteY16" fmla="*/ 1599534 h 2812217"/>
                <a:gd name="connsiteX17" fmla="*/ 117001 w 2846845"/>
                <a:gd name="connsiteY17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520699 w 2846845"/>
                <a:gd name="connsiteY13" fmla="*/ 2304792 h 2812217"/>
                <a:gd name="connsiteX14" fmla="*/ 316418 w 2846845"/>
                <a:gd name="connsiteY14" fmla="*/ 1891366 h 2812217"/>
                <a:gd name="connsiteX15" fmla="*/ 58634 w 2846845"/>
                <a:gd name="connsiteY15" fmla="*/ 1599534 h 2812217"/>
                <a:gd name="connsiteX16" fmla="*/ 117001 w 2846845"/>
                <a:gd name="connsiteY16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520699 w 2846845"/>
                <a:gd name="connsiteY13" fmla="*/ 2304792 h 2812217"/>
                <a:gd name="connsiteX14" fmla="*/ 316418 w 2846845"/>
                <a:gd name="connsiteY14" fmla="*/ 1891366 h 2812217"/>
                <a:gd name="connsiteX15" fmla="*/ 58634 w 2846845"/>
                <a:gd name="connsiteY15" fmla="*/ 1599534 h 2812217"/>
                <a:gd name="connsiteX16" fmla="*/ 117001 w 2846845"/>
                <a:gd name="connsiteY16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520699 w 2846845"/>
                <a:gd name="connsiteY13" fmla="*/ 2304792 h 2812217"/>
                <a:gd name="connsiteX14" fmla="*/ 316418 w 2846845"/>
                <a:gd name="connsiteY14" fmla="*/ 1891366 h 2812217"/>
                <a:gd name="connsiteX15" fmla="*/ 58634 w 2846845"/>
                <a:gd name="connsiteY15" fmla="*/ 1599534 h 2812217"/>
                <a:gd name="connsiteX16" fmla="*/ 117001 w 2846845"/>
                <a:gd name="connsiteY16" fmla="*/ 1088833 h 2812217"/>
                <a:gd name="connsiteX0" fmla="*/ 117001 w 2846845"/>
                <a:gd name="connsiteY0" fmla="*/ 1088833 h 2812217"/>
                <a:gd name="connsiteX1" fmla="*/ 1007082 w 2846845"/>
                <a:gd name="connsiteY1" fmla="*/ 116066 h 2812217"/>
                <a:gd name="connsiteX2" fmla="*/ 1639380 w 2846845"/>
                <a:gd name="connsiteY2" fmla="*/ 106339 h 2812217"/>
                <a:gd name="connsiteX3" fmla="*/ 2568372 w 2846845"/>
                <a:gd name="connsiteY3" fmla="*/ 237662 h 2812217"/>
                <a:gd name="connsiteX4" fmla="*/ 2617010 w 2846845"/>
                <a:gd name="connsiteY4" fmla="*/ 378715 h 2812217"/>
                <a:gd name="connsiteX5" fmla="*/ 1566422 w 2846845"/>
                <a:gd name="connsiteY5" fmla="*/ 461399 h 2812217"/>
                <a:gd name="connsiteX6" fmla="*/ 1148132 w 2846845"/>
                <a:gd name="connsiteY6" fmla="*/ 412761 h 2812217"/>
                <a:gd name="connsiteX7" fmla="*/ 418558 w 2846845"/>
                <a:gd name="connsiteY7" fmla="*/ 1225019 h 2812217"/>
                <a:gd name="connsiteX8" fmla="*/ 399104 w 2846845"/>
                <a:gd name="connsiteY8" fmla="*/ 1526577 h 2812217"/>
                <a:gd name="connsiteX9" fmla="*/ 690934 w 2846845"/>
                <a:gd name="connsiteY9" fmla="*/ 1832998 h 2812217"/>
                <a:gd name="connsiteX10" fmla="*/ 827120 w 2846845"/>
                <a:gd name="connsiteY10" fmla="*/ 2202651 h 2812217"/>
                <a:gd name="connsiteX11" fmla="*/ 934125 w 2846845"/>
                <a:gd name="connsiteY11" fmla="*/ 2611211 h 2812217"/>
                <a:gd name="connsiteX12" fmla="*/ 715252 w 2846845"/>
                <a:gd name="connsiteY12" fmla="*/ 2800901 h 2812217"/>
                <a:gd name="connsiteX13" fmla="*/ 520699 w 2846845"/>
                <a:gd name="connsiteY13" fmla="*/ 2304792 h 2812217"/>
                <a:gd name="connsiteX14" fmla="*/ 296962 w 2846845"/>
                <a:gd name="connsiteY14" fmla="*/ 1891366 h 2812217"/>
                <a:gd name="connsiteX15" fmla="*/ 58634 w 2846845"/>
                <a:gd name="connsiteY15" fmla="*/ 1599534 h 2812217"/>
                <a:gd name="connsiteX16" fmla="*/ 117001 w 2846845"/>
                <a:gd name="connsiteY16" fmla="*/ 1088833 h 2812217"/>
                <a:gd name="connsiteX0" fmla="*/ 33194 w 2763038"/>
                <a:gd name="connsiteY0" fmla="*/ 1088833 h 2812217"/>
                <a:gd name="connsiteX1" fmla="*/ 923275 w 2763038"/>
                <a:gd name="connsiteY1" fmla="*/ 116066 h 2812217"/>
                <a:gd name="connsiteX2" fmla="*/ 1555573 w 2763038"/>
                <a:gd name="connsiteY2" fmla="*/ 106339 h 2812217"/>
                <a:gd name="connsiteX3" fmla="*/ 2484565 w 2763038"/>
                <a:gd name="connsiteY3" fmla="*/ 237662 h 2812217"/>
                <a:gd name="connsiteX4" fmla="*/ 2533203 w 2763038"/>
                <a:gd name="connsiteY4" fmla="*/ 378715 h 2812217"/>
                <a:gd name="connsiteX5" fmla="*/ 1482615 w 2763038"/>
                <a:gd name="connsiteY5" fmla="*/ 461399 h 2812217"/>
                <a:gd name="connsiteX6" fmla="*/ 1064325 w 2763038"/>
                <a:gd name="connsiteY6" fmla="*/ 412761 h 2812217"/>
                <a:gd name="connsiteX7" fmla="*/ 334751 w 2763038"/>
                <a:gd name="connsiteY7" fmla="*/ 1225019 h 2812217"/>
                <a:gd name="connsiteX8" fmla="*/ 315297 w 2763038"/>
                <a:gd name="connsiteY8" fmla="*/ 1526577 h 2812217"/>
                <a:gd name="connsiteX9" fmla="*/ 607127 w 2763038"/>
                <a:gd name="connsiteY9" fmla="*/ 1832998 h 2812217"/>
                <a:gd name="connsiteX10" fmla="*/ 743313 w 2763038"/>
                <a:gd name="connsiteY10" fmla="*/ 2202651 h 2812217"/>
                <a:gd name="connsiteX11" fmla="*/ 850318 w 2763038"/>
                <a:gd name="connsiteY11" fmla="*/ 2611211 h 2812217"/>
                <a:gd name="connsiteX12" fmla="*/ 631445 w 2763038"/>
                <a:gd name="connsiteY12" fmla="*/ 2800901 h 2812217"/>
                <a:gd name="connsiteX13" fmla="*/ 436892 w 2763038"/>
                <a:gd name="connsiteY13" fmla="*/ 2304792 h 2812217"/>
                <a:gd name="connsiteX14" fmla="*/ 213155 w 2763038"/>
                <a:gd name="connsiteY14" fmla="*/ 1891366 h 2812217"/>
                <a:gd name="connsiteX15" fmla="*/ 33194 w 2763038"/>
                <a:gd name="connsiteY15" fmla="*/ 1088833 h 2812217"/>
                <a:gd name="connsiteX0" fmla="*/ 95096 w 2824940"/>
                <a:gd name="connsiteY0" fmla="*/ 1088833 h 2812217"/>
                <a:gd name="connsiteX1" fmla="*/ 985177 w 2824940"/>
                <a:gd name="connsiteY1" fmla="*/ 116066 h 2812217"/>
                <a:gd name="connsiteX2" fmla="*/ 1617475 w 2824940"/>
                <a:gd name="connsiteY2" fmla="*/ 106339 h 2812217"/>
                <a:gd name="connsiteX3" fmla="*/ 2546467 w 2824940"/>
                <a:gd name="connsiteY3" fmla="*/ 237662 h 2812217"/>
                <a:gd name="connsiteX4" fmla="*/ 2595105 w 2824940"/>
                <a:gd name="connsiteY4" fmla="*/ 378715 h 2812217"/>
                <a:gd name="connsiteX5" fmla="*/ 1544517 w 2824940"/>
                <a:gd name="connsiteY5" fmla="*/ 461399 h 2812217"/>
                <a:gd name="connsiteX6" fmla="*/ 1126227 w 2824940"/>
                <a:gd name="connsiteY6" fmla="*/ 412761 h 2812217"/>
                <a:gd name="connsiteX7" fmla="*/ 396653 w 2824940"/>
                <a:gd name="connsiteY7" fmla="*/ 1225019 h 2812217"/>
                <a:gd name="connsiteX8" fmla="*/ 377199 w 2824940"/>
                <a:gd name="connsiteY8" fmla="*/ 1526577 h 2812217"/>
                <a:gd name="connsiteX9" fmla="*/ 669029 w 2824940"/>
                <a:gd name="connsiteY9" fmla="*/ 1832998 h 2812217"/>
                <a:gd name="connsiteX10" fmla="*/ 805215 w 2824940"/>
                <a:gd name="connsiteY10" fmla="*/ 2202651 h 2812217"/>
                <a:gd name="connsiteX11" fmla="*/ 912220 w 2824940"/>
                <a:gd name="connsiteY11" fmla="*/ 2611211 h 2812217"/>
                <a:gd name="connsiteX12" fmla="*/ 693347 w 2824940"/>
                <a:gd name="connsiteY12" fmla="*/ 2800901 h 2812217"/>
                <a:gd name="connsiteX13" fmla="*/ 498794 w 2824940"/>
                <a:gd name="connsiteY13" fmla="*/ 2304792 h 2812217"/>
                <a:gd name="connsiteX14" fmla="*/ 275057 w 2824940"/>
                <a:gd name="connsiteY14" fmla="*/ 1891366 h 2812217"/>
                <a:gd name="connsiteX15" fmla="*/ 95096 w 2824940"/>
                <a:gd name="connsiteY15" fmla="*/ 1088833 h 2812217"/>
                <a:gd name="connsiteX0" fmla="*/ 121910 w 2851754"/>
                <a:gd name="connsiteY0" fmla="*/ 1088833 h 2812217"/>
                <a:gd name="connsiteX1" fmla="*/ 1011991 w 2851754"/>
                <a:gd name="connsiteY1" fmla="*/ 116066 h 2812217"/>
                <a:gd name="connsiteX2" fmla="*/ 1644289 w 2851754"/>
                <a:gd name="connsiteY2" fmla="*/ 106339 h 2812217"/>
                <a:gd name="connsiteX3" fmla="*/ 2573281 w 2851754"/>
                <a:gd name="connsiteY3" fmla="*/ 237662 h 2812217"/>
                <a:gd name="connsiteX4" fmla="*/ 2621919 w 2851754"/>
                <a:gd name="connsiteY4" fmla="*/ 378715 h 2812217"/>
                <a:gd name="connsiteX5" fmla="*/ 1571331 w 2851754"/>
                <a:gd name="connsiteY5" fmla="*/ 461399 h 2812217"/>
                <a:gd name="connsiteX6" fmla="*/ 1153041 w 2851754"/>
                <a:gd name="connsiteY6" fmla="*/ 412761 h 2812217"/>
                <a:gd name="connsiteX7" fmla="*/ 423467 w 2851754"/>
                <a:gd name="connsiteY7" fmla="*/ 1225019 h 2812217"/>
                <a:gd name="connsiteX8" fmla="*/ 404013 w 2851754"/>
                <a:gd name="connsiteY8" fmla="*/ 1526577 h 2812217"/>
                <a:gd name="connsiteX9" fmla="*/ 695843 w 2851754"/>
                <a:gd name="connsiteY9" fmla="*/ 1832998 h 2812217"/>
                <a:gd name="connsiteX10" fmla="*/ 832029 w 2851754"/>
                <a:gd name="connsiteY10" fmla="*/ 2202651 h 2812217"/>
                <a:gd name="connsiteX11" fmla="*/ 939034 w 2851754"/>
                <a:gd name="connsiteY11" fmla="*/ 2611211 h 2812217"/>
                <a:gd name="connsiteX12" fmla="*/ 720161 w 2851754"/>
                <a:gd name="connsiteY12" fmla="*/ 2800901 h 2812217"/>
                <a:gd name="connsiteX13" fmla="*/ 525608 w 2851754"/>
                <a:gd name="connsiteY13" fmla="*/ 2304792 h 2812217"/>
                <a:gd name="connsiteX14" fmla="*/ 243505 w 2851754"/>
                <a:gd name="connsiteY14" fmla="*/ 1842728 h 2812217"/>
                <a:gd name="connsiteX15" fmla="*/ 121910 w 2851754"/>
                <a:gd name="connsiteY15" fmla="*/ 1088833 h 2812217"/>
                <a:gd name="connsiteX0" fmla="*/ 121910 w 2851754"/>
                <a:gd name="connsiteY0" fmla="*/ 1088833 h 2812217"/>
                <a:gd name="connsiteX1" fmla="*/ 1011991 w 2851754"/>
                <a:gd name="connsiteY1" fmla="*/ 116066 h 2812217"/>
                <a:gd name="connsiteX2" fmla="*/ 1644289 w 2851754"/>
                <a:gd name="connsiteY2" fmla="*/ 106339 h 2812217"/>
                <a:gd name="connsiteX3" fmla="*/ 2573281 w 2851754"/>
                <a:gd name="connsiteY3" fmla="*/ 237662 h 2812217"/>
                <a:gd name="connsiteX4" fmla="*/ 2621919 w 2851754"/>
                <a:gd name="connsiteY4" fmla="*/ 378715 h 2812217"/>
                <a:gd name="connsiteX5" fmla="*/ 1571331 w 2851754"/>
                <a:gd name="connsiteY5" fmla="*/ 461399 h 2812217"/>
                <a:gd name="connsiteX6" fmla="*/ 1153041 w 2851754"/>
                <a:gd name="connsiteY6" fmla="*/ 412761 h 2812217"/>
                <a:gd name="connsiteX7" fmla="*/ 423467 w 2851754"/>
                <a:gd name="connsiteY7" fmla="*/ 1225019 h 2812217"/>
                <a:gd name="connsiteX8" fmla="*/ 404013 w 2851754"/>
                <a:gd name="connsiteY8" fmla="*/ 1526577 h 2812217"/>
                <a:gd name="connsiteX9" fmla="*/ 695843 w 2851754"/>
                <a:gd name="connsiteY9" fmla="*/ 1832998 h 2812217"/>
                <a:gd name="connsiteX10" fmla="*/ 832029 w 2851754"/>
                <a:gd name="connsiteY10" fmla="*/ 2202651 h 2812217"/>
                <a:gd name="connsiteX11" fmla="*/ 939034 w 2851754"/>
                <a:gd name="connsiteY11" fmla="*/ 2611211 h 2812217"/>
                <a:gd name="connsiteX12" fmla="*/ 720161 w 2851754"/>
                <a:gd name="connsiteY12" fmla="*/ 2800901 h 2812217"/>
                <a:gd name="connsiteX13" fmla="*/ 525608 w 2851754"/>
                <a:gd name="connsiteY13" fmla="*/ 2304792 h 2812217"/>
                <a:gd name="connsiteX14" fmla="*/ 243505 w 2851754"/>
                <a:gd name="connsiteY14" fmla="*/ 1823273 h 2812217"/>
                <a:gd name="connsiteX15" fmla="*/ 121910 w 2851754"/>
                <a:gd name="connsiteY15" fmla="*/ 1088833 h 2812217"/>
                <a:gd name="connsiteX0" fmla="*/ 98893 w 2828737"/>
                <a:gd name="connsiteY0" fmla="*/ 1088833 h 2812217"/>
                <a:gd name="connsiteX1" fmla="*/ 988974 w 2828737"/>
                <a:gd name="connsiteY1" fmla="*/ 116066 h 2812217"/>
                <a:gd name="connsiteX2" fmla="*/ 1621272 w 2828737"/>
                <a:gd name="connsiteY2" fmla="*/ 106339 h 2812217"/>
                <a:gd name="connsiteX3" fmla="*/ 2550264 w 2828737"/>
                <a:gd name="connsiteY3" fmla="*/ 237662 h 2812217"/>
                <a:gd name="connsiteX4" fmla="*/ 2598902 w 2828737"/>
                <a:gd name="connsiteY4" fmla="*/ 378715 h 2812217"/>
                <a:gd name="connsiteX5" fmla="*/ 1548314 w 2828737"/>
                <a:gd name="connsiteY5" fmla="*/ 461399 h 2812217"/>
                <a:gd name="connsiteX6" fmla="*/ 1130024 w 2828737"/>
                <a:gd name="connsiteY6" fmla="*/ 412761 h 2812217"/>
                <a:gd name="connsiteX7" fmla="*/ 400450 w 2828737"/>
                <a:gd name="connsiteY7" fmla="*/ 1225019 h 2812217"/>
                <a:gd name="connsiteX8" fmla="*/ 380996 w 2828737"/>
                <a:gd name="connsiteY8" fmla="*/ 1526577 h 2812217"/>
                <a:gd name="connsiteX9" fmla="*/ 672826 w 2828737"/>
                <a:gd name="connsiteY9" fmla="*/ 1832998 h 2812217"/>
                <a:gd name="connsiteX10" fmla="*/ 809012 w 2828737"/>
                <a:gd name="connsiteY10" fmla="*/ 2202651 h 2812217"/>
                <a:gd name="connsiteX11" fmla="*/ 916017 w 2828737"/>
                <a:gd name="connsiteY11" fmla="*/ 2611211 h 2812217"/>
                <a:gd name="connsiteX12" fmla="*/ 697144 w 2828737"/>
                <a:gd name="connsiteY12" fmla="*/ 2800901 h 2812217"/>
                <a:gd name="connsiteX13" fmla="*/ 502591 w 2828737"/>
                <a:gd name="connsiteY13" fmla="*/ 2304792 h 2812217"/>
                <a:gd name="connsiteX14" fmla="*/ 220488 w 2828737"/>
                <a:gd name="connsiteY14" fmla="*/ 1823273 h 2812217"/>
                <a:gd name="connsiteX15" fmla="*/ 98893 w 2828737"/>
                <a:gd name="connsiteY15" fmla="*/ 1088833 h 2812217"/>
                <a:gd name="connsiteX0" fmla="*/ 98893 w 2828737"/>
                <a:gd name="connsiteY0" fmla="*/ 1088833 h 2812217"/>
                <a:gd name="connsiteX1" fmla="*/ 988974 w 2828737"/>
                <a:gd name="connsiteY1" fmla="*/ 116066 h 2812217"/>
                <a:gd name="connsiteX2" fmla="*/ 1621272 w 2828737"/>
                <a:gd name="connsiteY2" fmla="*/ 106339 h 2812217"/>
                <a:gd name="connsiteX3" fmla="*/ 2550264 w 2828737"/>
                <a:gd name="connsiteY3" fmla="*/ 237662 h 2812217"/>
                <a:gd name="connsiteX4" fmla="*/ 2598902 w 2828737"/>
                <a:gd name="connsiteY4" fmla="*/ 378715 h 2812217"/>
                <a:gd name="connsiteX5" fmla="*/ 1548314 w 2828737"/>
                <a:gd name="connsiteY5" fmla="*/ 461399 h 2812217"/>
                <a:gd name="connsiteX6" fmla="*/ 1130024 w 2828737"/>
                <a:gd name="connsiteY6" fmla="*/ 412761 h 2812217"/>
                <a:gd name="connsiteX7" fmla="*/ 400450 w 2828737"/>
                <a:gd name="connsiteY7" fmla="*/ 1225019 h 2812217"/>
                <a:gd name="connsiteX8" fmla="*/ 380996 w 2828737"/>
                <a:gd name="connsiteY8" fmla="*/ 1526577 h 2812217"/>
                <a:gd name="connsiteX9" fmla="*/ 672826 w 2828737"/>
                <a:gd name="connsiteY9" fmla="*/ 1832998 h 2812217"/>
                <a:gd name="connsiteX10" fmla="*/ 809012 w 2828737"/>
                <a:gd name="connsiteY10" fmla="*/ 2202651 h 2812217"/>
                <a:gd name="connsiteX11" fmla="*/ 916017 w 2828737"/>
                <a:gd name="connsiteY11" fmla="*/ 2611211 h 2812217"/>
                <a:gd name="connsiteX12" fmla="*/ 697144 w 2828737"/>
                <a:gd name="connsiteY12" fmla="*/ 2800901 h 2812217"/>
                <a:gd name="connsiteX13" fmla="*/ 502591 w 2828737"/>
                <a:gd name="connsiteY13" fmla="*/ 2304792 h 2812217"/>
                <a:gd name="connsiteX14" fmla="*/ 220488 w 2828737"/>
                <a:gd name="connsiteY14" fmla="*/ 1823273 h 2812217"/>
                <a:gd name="connsiteX15" fmla="*/ 98893 w 2828737"/>
                <a:gd name="connsiteY15" fmla="*/ 1088833 h 2812217"/>
                <a:gd name="connsiteX0" fmla="*/ 98893 w 2828737"/>
                <a:gd name="connsiteY0" fmla="*/ 1088833 h 2812217"/>
                <a:gd name="connsiteX1" fmla="*/ 988974 w 2828737"/>
                <a:gd name="connsiteY1" fmla="*/ 116066 h 2812217"/>
                <a:gd name="connsiteX2" fmla="*/ 1621272 w 2828737"/>
                <a:gd name="connsiteY2" fmla="*/ 106339 h 2812217"/>
                <a:gd name="connsiteX3" fmla="*/ 2550264 w 2828737"/>
                <a:gd name="connsiteY3" fmla="*/ 237662 h 2812217"/>
                <a:gd name="connsiteX4" fmla="*/ 2598902 w 2828737"/>
                <a:gd name="connsiteY4" fmla="*/ 378715 h 2812217"/>
                <a:gd name="connsiteX5" fmla="*/ 1548314 w 2828737"/>
                <a:gd name="connsiteY5" fmla="*/ 461399 h 2812217"/>
                <a:gd name="connsiteX6" fmla="*/ 1130024 w 2828737"/>
                <a:gd name="connsiteY6" fmla="*/ 412761 h 2812217"/>
                <a:gd name="connsiteX7" fmla="*/ 400450 w 2828737"/>
                <a:gd name="connsiteY7" fmla="*/ 1225019 h 2812217"/>
                <a:gd name="connsiteX8" fmla="*/ 380996 w 2828737"/>
                <a:gd name="connsiteY8" fmla="*/ 1526577 h 2812217"/>
                <a:gd name="connsiteX9" fmla="*/ 672826 w 2828737"/>
                <a:gd name="connsiteY9" fmla="*/ 1832998 h 2812217"/>
                <a:gd name="connsiteX10" fmla="*/ 809012 w 2828737"/>
                <a:gd name="connsiteY10" fmla="*/ 2202651 h 2812217"/>
                <a:gd name="connsiteX11" fmla="*/ 916017 w 2828737"/>
                <a:gd name="connsiteY11" fmla="*/ 2611211 h 2812217"/>
                <a:gd name="connsiteX12" fmla="*/ 697144 w 2828737"/>
                <a:gd name="connsiteY12" fmla="*/ 2800901 h 2812217"/>
                <a:gd name="connsiteX13" fmla="*/ 502591 w 2828737"/>
                <a:gd name="connsiteY13" fmla="*/ 2304792 h 2812217"/>
                <a:gd name="connsiteX14" fmla="*/ 220488 w 2828737"/>
                <a:gd name="connsiteY14" fmla="*/ 1823273 h 2812217"/>
                <a:gd name="connsiteX15" fmla="*/ 98893 w 2828737"/>
                <a:gd name="connsiteY15" fmla="*/ 1088833 h 2812217"/>
                <a:gd name="connsiteX0" fmla="*/ 98893 w 2828737"/>
                <a:gd name="connsiteY0" fmla="*/ 1088833 h 2812217"/>
                <a:gd name="connsiteX1" fmla="*/ 988974 w 2828737"/>
                <a:gd name="connsiteY1" fmla="*/ 116066 h 2812217"/>
                <a:gd name="connsiteX2" fmla="*/ 1621272 w 2828737"/>
                <a:gd name="connsiteY2" fmla="*/ 106339 h 2812217"/>
                <a:gd name="connsiteX3" fmla="*/ 2550264 w 2828737"/>
                <a:gd name="connsiteY3" fmla="*/ 237662 h 2812217"/>
                <a:gd name="connsiteX4" fmla="*/ 2598902 w 2828737"/>
                <a:gd name="connsiteY4" fmla="*/ 378715 h 2812217"/>
                <a:gd name="connsiteX5" fmla="*/ 1548314 w 2828737"/>
                <a:gd name="connsiteY5" fmla="*/ 461399 h 2812217"/>
                <a:gd name="connsiteX6" fmla="*/ 1130024 w 2828737"/>
                <a:gd name="connsiteY6" fmla="*/ 412761 h 2812217"/>
                <a:gd name="connsiteX7" fmla="*/ 400450 w 2828737"/>
                <a:gd name="connsiteY7" fmla="*/ 1225019 h 2812217"/>
                <a:gd name="connsiteX8" fmla="*/ 380996 w 2828737"/>
                <a:gd name="connsiteY8" fmla="*/ 1526577 h 2812217"/>
                <a:gd name="connsiteX9" fmla="*/ 672826 w 2828737"/>
                <a:gd name="connsiteY9" fmla="*/ 1832998 h 2812217"/>
                <a:gd name="connsiteX10" fmla="*/ 809012 w 2828737"/>
                <a:gd name="connsiteY10" fmla="*/ 2202651 h 2812217"/>
                <a:gd name="connsiteX11" fmla="*/ 916017 w 2828737"/>
                <a:gd name="connsiteY11" fmla="*/ 2611211 h 2812217"/>
                <a:gd name="connsiteX12" fmla="*/ 697144 w 2828737"/>
                <a:gd name="connsiteY12" fmla="*/ 2800901 h 2812217"/>
                <a:gd name="connsiteX13" fmla="*/ 502591 w 2828737"/>
                <a:gd name="connsiteY13" fmla="*/ 2304792 h 2812217"/>
                <a:gd name="connsiteX14" fmla="*/ 220488 w 2828737"/>
                <a:gd name="connsiteY14" fmla="*/ 1823273 h 2812217"/>
                <a:gd name="connsiteX15" fmla="*/ 98893 w 2828737"/>
                <a:gd name="connsiteY15" fmla="*/ 1088833 h 281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28737" h="2812217">
                  <a:moveTo>
                    <a:pt x="98893" y="1088833"/>
                  </a:moveTo>
                  <a:lnTo>
                    <a:pt x="988974" y="116066"/>
                  </a:lnTo>
                  <a:cubicBezTo>
                    <a:pt x="1237028" y="-91457"/>
                    <a:pt x="1475359" y="26896"/>
                    <a:pt x="1621272" y="106339"/>
                  </a:cubicBezTo>
                  <a:cubicBezTo>
                    <a:pt x="1810961" y="223070"/>
                    <a:pt x="1859599" y="480854"/>
                    <a:pt x="2550264" y="237662"/>
                  </a:cubicBezTo>
                  <a:cubicBezTo>
                    <a:pt x="3031783" y="163893"/>
                    <a:pt x="2780485" y="263604"/>
                    <a:pt x="2598902" y="378715"/>
                  </a:cubicBezTo>
                  <a:cubicBezTo>
                    <a:pt x="2388135" y="493827"/>
                    <a:pt x="2276268" y="900764"/>
                    <a:pt x="1548314" y="461399"/>
                  </a:cubicBezTo>
                  <a:cubicBezTo>
                    <a:pt x="1345654" y="231178"/>
                    <a:pt x="1191633" y="331698"/>
                    <a:pt x="1130024" y="412761"/>
                  </a:cubicBezTo>
                  <a:lnTo>
                    <a:pt x="400450" y="1225019"/>
                  </a:lnTo>
                  <a:cubicBezTo>
                    <a:pt x="269938" y="1340129"/>
                    <a:pt x="328305" y="1447946"/>
                    <a:pt x="380996" y="1526577"/>
                  </a:cubicBezTo>
                  <a:cubicBezTo>
                    <a:pt x="462061" y="1650605"/>
                    <a:pt x="544746" y="1661953"/>
                    <a:pt x="672826" y="1832998"/>
                  </a:cubicBezTo>
                  <a:cubicBezTo>
                    <a:pt x="812256" y="1950541"/>
                    <a:pt x="781450" y="2086730"/>
                    <a:pt x="809012" y="2202651"/>
                  </a:cubicBezTo>
                  <a:cubicBezTo>
                    <a:pt x="831709" y="2401257"/>
                    <a:pt x="895751" y="2530959"/>
                    <a:pt x="916017" y="2611211"/>
                  </a:cubicBezTo>
                  <a:cubicBezTo>
                    <a:pt x="821171" y="2696329"/>
                    <a:pt x="678499" y="2856024"/>
                    <a:pt x="697144" y="2800901"/>
                  </a:cubicBezTo>
                  <a:cubicBezTo>
                    <a:pt x="628240" y="2749831"/>
                    <a:pt x="554471" y="2548794"/>
                    <a:pt x="502591" y="2304792"/>
                  </a:cubicBezTo>
                  <a:cubicBezTo>
                    <a:pt x="513940" y="1968378"/>
                    <a:pt x="326682" y="1955407"/>
                    <a:pt x="220488" y="1823273"/>
                  </a:cubicBezTo>
                  <a:cubicBezTo>
                    <a:pt x="-85124" y="1523337"/>
                    <a:pt x="-19460" y="1384716"/>
                    <a:pt x="98893" y="1088833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287">
              <a:extLst>
                <a:ext uri="{FF2B5EF4-FFF2-40B4-BE49-F238E27FC236}">
                  <a16:creationId xmlns:a16="http://schemas.microsoft.com/office/drawing/2014/main" id="{9632B18C-F2C4-4042-9CF4-31789137C367}"/>
                </a:ext>
              </a:extLst>
            </p:cNvPr>
            <p:cNvSpPr/>
            <p:nvPr/>
          </p:nvSpPr>
          <p:spPr>
            <a:xfrm rot="13561719">
              <a:off x="7418586" y="1869442"/>
              <a:ext cx="413362" cy="187108"/>
            </a:xfrm>
            <a:custGeom>
              <a:avLst/>
              <a:gdLst>
                <a:gd name="connsiteX0" fmla="*/ 2919340 w 3034342"/>
                <a:gd name="connsiteY0" fmla="*/ 983691 h 1373490"/>
                <a:gd name="connsiteX1" fmla="*/ 2641702 w 3034342"/>
                <a:gd name="connsiteY1" fmla="*/ 1098692 h 1373490"/>
                <a:gd name="connsiteX2" fmla="*/ 2641703 w 3034342"/>
                <a:gd name="connsiteY2" fmla="*/ 1098691 h 1373490"/>
                <a:gd name="connsiteX3" fmla="*/ 2279920 w 3034342"/>
                <a:gd name="connsiteY3" fmla="*/ 858885 h 1373490"/>
                <a:gd name="connsiteX4" fmla="*/ 2265342 w 3034342"/>
                <a:gd name="connsiteY4" fmla="*/ 811923 h 1373490"/>
                <a:gd name="connsiteX5" fmla="*/ 2261956 w 3034342"/>
                <a:gd name="connsiteY5" fmla="*/ 822831 h 1373490"/>
                <a:gd name="connsiteX6" fmla="*/ 2174458 w 3034342"/>
                <a:gd name="connsiteY6" fmla="*/ 952607 h 1373490"/>
                <a:gd name="connsiteX7" fmla="*/ 1885762 w 3034342"/>
                <a:gd name="connsiteY7" fmla="*/ 1072190 h 1373490"/>
                <a:gd name="connsiteX8" fmla="*/ 1885762 w 3034342"/>
                <a:gd name="connsiteY8" fmla="*/ 1072189 h 1373490"/>
                <a:gd name="connsiteX9" fmla="*/ 1547211 w 3034342"/>
                <a:gd name="connsiteY9" fmla="*/ 892182 h 1373490"/>
                <a:gd name="connsiteX10" fmla="*/ 1543596 w 3034342"/>
                <a:gd name="connsiteY10" fmla="*/ 885521 h 1373490"/>
                <a:gd name="connsiteX11" fmla="*/ 1540499 w 3034342"/>
                <a:gd name="connsiteY11" fmla="*/ 916235 h 1373490"/>
                <a:gd name="connsiteX12" fmla="*/ 1433405 w 3034342"/>
                <a:gd name="connsiteY12" fmla="*/ 1114872 h 1373490"/>
                <a:gd name="connsiteX13" fmla="*/ 1155585 w 3034342"/>
                <a:gd name="connsiteY13" fmla="*/ 1229949 h 1373490"/>
                <a:gd name="connsiteX14" fmla="*/ 1114820 w 3034342"/>
                <a:gd name="connsiteY14" fmla="*/ 1229949 h 1373490"/>
                <a:gd name="connsiteX15" fmla="*/ 789023 w 3034342"/>
                <a:gd name="connsiteY15" fmla="*/ 1056724 h 1373490"/>
                <a:gd name="connsiteX16" fmla="*/ 787530 w 3034342"/>
                <a:gd name="connsiteY16" fmla="*/ 1053973 h 1373490"/>
                <a:gd name="connsiteX17" fmla="*/ 768370 w 3034342"/>
                <a:gd name="connsiteY17" fmla="*/ 1118431 h 1373490"/>
                <a:gd name="connsiteX18" fmla="*/ 399898 w 3034342"/>
                <a:gd name="connsiteY18" fmla="*/ 1373490 h 1373490"/>
                <a:gd name="connsiteX19" fmla="*/ 0 w 3034342"/>
                <a:gd name="connsiteY19" fmla="*/ 955877 h 1373490"/>
                <a:gd name="connsiteX20" fmla="*/ 399898 w 3034342"/>
                <a:gd name="connsiteY20" fmla="*/ 538264 h 1373490"/>
                <a:gd name="connsiteX21" fmla="*/ 682669 w 3034342"/>
                <a:gd name="connsiteY21" fmla="*/ 660580 h 1373490"/>
                <a:gd name="connsiteX22" fmla="*/ 721923 w 3034342"/>
                <a:gd name="connsiteY22" fmla="*/ 710264 h 1373490"/>
                <a:gd name="connsiteX23" fmla="*/ 721923 w 3034342"/>
                <a:gd name="connsiteY23" fmla="*/ 662287 h 1373490"/>
                <a:gd name="connsiteX24" fmla="*/ 1114820 w 3034342"/>
                <a:gd name="connsiteY24" fmla="*/ 269390 h 1373490"/>
                <a:gd name="connsiteX25" fmla="*/ 1155585 w 3034342"/>
                <a:gd name="connsiteY25" fmla="*/ 269390 h 1373490"/>
                <a:gd name="connsiteX26" fmla="*/ 1433405 w 3034342"/>
                <a:gd name="connsiteY26" fmla="*/ 384467 h 1373490"/>
                <a:gd name="connsiteX27" fmla="*/ 1477483 w 3034342"/>
                <a:gd name="connsiteY27" fmla="*/ 437891 h 1373490"/>
                <a:gd name="connsiteX28" fmla="*/ 1477483 w 3034342"/>
                <a:gd name="connsiteY28" fmla="*/ 408279 h 1373490"/>
                <a:gd name="connsiteX29" fmla="*/ 1885762 w 3034342"/>
                <a:gd name="connsiteY29" fmla="*/ 0 h 1373490"/>
                <a:gd name="connsiteX30" fmla="*/ 2285747 w 3034342"/>
                <a:gd name="connsiteY30" fmla="*/ 325996 h 1373490"/>
                <a:gd name="connsiteX31" fmla="*/ 2290609 w 3034342"/>
                <a:gd name="connsiteY31" fmla="*/ 374229 h 1373490"/>
                <a:gd name="connsiteX32" fmla="*/ 2316121 w 3034342"/>
                <a:gd name="connsiteY32" fmla="*/ 327227 h 1373490"/>
                <a:gd name="connsiteX33" fmla="*/ 2641703 w 3034342"/>
                <a:gd name="connsiteY33" fmla="*/ 154117 h 1373490"/>
                <a:gd name="connsiteX34" fmla="*/ 3034342 w 3034342"/>
                <a:gd name="connsiteY34" fmla="*/ 546756 h 1373490"/>
                <a:gd name="connsiteX35" fmla="*/ 3034341 w 3034342"/>
                <a:gd name="connsiteY35" fmla="*/ 706053 h 1373490"/>
                <a:gd name="connsiteX36" fmla="*/ 2919340 w 3034342"/>
                <a:gd name="connsiteY36" fmla="*/ 983691 h 1373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034342" h="1373490">
                  <a:moveTo>
                    <a:pt x="2919340" y="983691"/>
                  </a:moveTo>
                  <a:cubicBezTo>
                    <a:pt x="2848286" y="1054744"/>
                    <a:pt x="2750127" y="1098692"/>
                    <a:pt x="2641702" y="1098692"/>
                  </a:cubicBezTo>
                  <a:lnTo>
                    <a:pt x="2641703" y="1098691"/>
                  </a:lnTo>
                  <a:cubicBezTo>
                    <a:pt x="2479067" y="1098691"/>
                    <a:pt x="2339525" y="999809"/>
                    <a:pt x="2279920" y="858885"/>
                  </a:cubicBezTo>
                  <a:lnTo>
                    <a:pt x="2265342" y="811923"/>
                  </a:lnTo>
                  <a:lnTo>
                    <a:pt x="2261956" y="822831"/>
                  </a:lnTo>
                  <a:cubicBezTo>
                    <a:pt x="2241296" y="871677"/>
                    <a:pt x="2211400" y="915665"/>
                    <a:pt x="2174458" y="952607"/>
                  </a:cubicBezTo>
                  <a:cubicBezTo>
                    <a:pt x="2100574" y="1026491"/>
                    <a:pt x="1998504" y="1072190"/>
                    <a:pt x="1885762" y="1072190"/>
                  </a:cubicBezTo>
                  <a:lnTo>
                    <a:pt x="1885762" y="1072189"/>
                  </a:lnTo>
                  <a:cubicBezTo>
                    <a:pt x="1744834" y="1072189"/>
                    <a:pt x="1620582" y="1000785"/>
                    <a:pt x="1547211" y="892182"/>
                  </a:cubicBezTo>
                  <a:lnTo>
                    <a:pt x="1543596" y="885521"/>
                  </a:lnTo>
                  <a:lnTo>
                    <a:pt x="1540499" y="916235"/>
                  </a:lnTo>
                  <a:cubicBezTo>
                    <a:pt x="1524798" y="992965"/>
                    <a:pt x="1486730" y="1061547"/>
                    <a:pt x="1433405" y="1114872"/>
                  </a:cubicBezTo>
                  <a:cubicBezTo>
                    <a:pt x="1362305" y="1185973"/>
                    <a:pt x="1264080" y="1229949"/>
                    <a:pt x="1155585" y="1229949"/>
                  </a:cubicBezTo>
                  <a:lnTo>
                    <a:pt x="1114820" y="1229949"/>
                  </a:lnTo>
                  <a:cubicBezTo>
                    <a:pt x="979200" y="1229949"/>
                    <a:pt x="859630" y="1161236"/>
                    <a:pt x="789023" y="1056724"/>
                  </a:cubicBezTo>
                  <a:lnTo>
                    <a:pt x="787530" y="1053973"/>
                  </a:lnTo>
                  <a:lnTo>
                    <a:pt x="768370" y="1118431"/>
                  </a:lnTo>
                  <a:cubicBezTo>
                    <a:pt x="707662" y="1268318"/>
                    <a:pt x="565541" y="1373490"/>
                    <a:pt x="399898" y="1373490"/>
                  </a:cubicBezTo>
                  <a:cubicBezTo>
                    <a:pt x="179040" y="1373490"/>
                    <a:pt x="0" y="1186518"/>
                    <a:pt x="0" y="955877"/>
                  </a:cubicBezTo>
                  <a:cubicBezTo>
                    <a:pt x="0" y="725236"/>
                    <a:pt x="179040" y="538264"/>
                    <a:pt x="399898" y="538264"/>
                  </a:cubicBezTo>
                  <a:cubicBezTo>
                    <a:pt x="510327" y="538264"/>
                    <a:pt x="610301" y="585007"/>
                    <a:pt x="682669" y="660580"/>
                  </a:cubicBezTo>
                  <a:lnTo>
                    <a:pt x="721923" y="710264"/>
                  </a:lnTo>
                  <a:lnTo>
                    <a:pt x="721923" y="662287"/>
                  </a:lnTo>
                  <a:cubicBezTo>
                    <a:pt x="721923" y="445296"/>
                    <a:pt x="897829" y="269390"/>
                    <a:pt x="1114820" y="269390"/>
                  </a:cubicBezTo>
                  <a:lnTo>
                    <a:pt x="1155585" y="269390"/>
                  </a:lnTo>
                  <a:cubicBezTo>
                    <a:pt x="1264080" y="269390"/>
                    <a:pt x="1362304" y="313367"/>
                    <a:pt x="1433405" y="384467"/>
                  </a:cubicBezTo>
                  <a:lnTo>
                    <a:pt x="1477483" y="437891"/>
                  </a:lnTo>
                  <a:lnTo>
                    <a:pt x="1477483" y="408279"/>
                  </a:lnTo>
                  <a:cubicBezTo>
                    <a:pt x="1477483" y="182793"/>
                    <a:pt x="1660277" y="0"/>
                    <a:pt x="1885762" y="0"/>
                  </a:cubicBezTo>
                  <a:cubicBezTo>
                    <a:pt x="2083063" y="0"/>
                    <a:pt x="2247676" y="139951"/>
                    <a:pt x="2285747" y="325996"/>
                  </a:cubicBezTo>
                  <a:lnTo>
                    <a:pt x="2290609" y="374229"/>
                  </a:lnTo>
                  <a:lnTo>
                    <a:pt x="2316121" y="327227"/>
                  </a:lnTo>
                  <a:cubicBezTo>
                    <a:pt x="2386681" y="222784"/>
                    <a:pt x="2506173" y="154117"/>
                    <a:pt x="2641703" y="154117"/>
                  </a:cubicBezTo>
                  <a:cubicBezTo>
                    <a:pt x="2858552" y="154117"/>
                    <a:pt x="3034342" y="329907"/>
                    <a:pt x="3034342" y="546756"/>
                  </a:cubicBezTo>
                  <a:cubicBezTo>
                    <a:pt x="3034342" y="599855"/>
                    <a:pt x="3034341" y="652954"/>
                    <a:pt x="3034341" y="706053"/>
                  </a:cubicBezTo>
                  <a:cubicBezTo>
                    <a:pt x="3034341" y="814477"/>
                    <a:pt x="2990394" y="912637"/>
                    <a:pt x="2919340" y="983691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4">
              <a:extLst>
                <a:ext uri="{FF2B5EF4-FFF2-40B4-BE49-F238E27FC236}">
                  <a16:creationId xmlns:a16="http://schemas.microsoft.com/office/drawing/2014/main" id="{DA865F39-C018-4CCA-9002-69CC79BF0E8A}"/>
                </a:ext>
              </a:extLst>
            </p:cNvPr>
            <p:cNvSpPr/>
            <p:nvPr/>
          </p:nvSpPr>
          <p:spPr>
            <a:xfrm>
              <a:off x="7828881" y="1621427"/>
              <a:ext cx="302420" cy="494280"/>
            </a:xfrm>
            <a:custGeom>
              <a:avLst/>
              <a:gdLst>
                <a:gd name="connsiteX0" fmla="*/ 0 w 1431890"/>
                <a:gd name="connsiteY0" fmla="*/ 0 h 2160396"/>
                <a:gd name="connsiteX1" fmla="*/ 1431890 w 1431890"/>
                <a:gd name="connsiteY1" fmla="*/ 0 h 2160396"/>
                <a:gd name="connsiteX2" fmla="*/ 1431890 w 1431890"/>
                <a:gd name="connsiteY2" fmla="*/ 2160396 h 2160396"/>
                <a:gd name="connsiteX3" fmla="*/ 0 w 1431890"/>
                <a:gd name="connsiteY3" fmla="*/ 2160396 h 2160396"/>
                <a:gd name="connsiteX4" fmla="*/ 0 w 1431890"/>
                <a:gd name="connsiteY4" fmla="*/ 0 h 2160396"/>
                <a:gd name="connsiteX0" fmla="*/ 266282 w 1698172"/>
                <a:gd name="connsiteY0" fmla="*/ 0 h 2356338"/>
                <a:gd name="connsiteX1" fmla="*/ 1698172 w 1698172"/>
                <a:gd name="connsiteY1" fmla="*/ 0 h 2356338"/>
                <a:gd name="connsiteX2" fmla="*/ 1698172 w 1698172"/>
                <a:gd name="connsiteY2" fmla="*/ 2160396 h 2356338"/>
                <a:gd name="connsiteX3" fmla="*/ 0 w 1698172"/>
                <a:gd name="connsiteY3" fmla="*/ 2356338 h 2356338"/>
                <a:gd name="connsiteX4" fmla="*/ 266282 w 1698172"/>
                <a:gd name="connsiteY4" fmla="*/ 0 h 2356338"/>
                <a:gd name="connsiteX0" fmla="*/ 266282 w 1698172"/>
                <a:gd name="connsiteY0" fmla="*/ 0 h 2356338"/>
                <a:gd name="connsiteX1" fmla="*/ 1698172 w 1698172"/>
                <a:gd name="connsiteY1" fmla="*/ 0 h 2356338"/>
                <a:gd name="connsiteX2" fmla="*/ 839038 w 1698172"/>
                <a:gd name="connsiteY2" fmla="*/ 2105130 h 2356338"/>
                <a:gd name="connsiteX3" fmla="*/ 0 w 1698172"/>
                <a:gd name="connsiteY3" fmla="*/ 2356338 h 2356338"/>
                <a:gd name="connsiteX4" fmla="*/ 266282 w 1698172"/>
                <a:gd name="connsiteY4" fmla="*/ 0 h 2356338"/>
                <a:gd name="connsiteX0" fmla="*/ 266282 w 1698172"/>
                <a:gd name="connsiteY0" fmla="*/ 0 h 2392578"/>
                <a:gd name="connsiteX1" fmla="*/ 1698172 w 1698172"/>
                <a:gd name="connsiteY1" fmla="*/ 0 h 2392578"/>
                <a:gd name="connsiteX2" fmla="*/ 839038 w 1698172"/>
                <a:gd name="connsiteY2" fmla="*/ 2105130 h 2392578"/>
                <a:gd name="connsiteX3" fmla="*/ 0 w 1698172"/>
                <a:gd name="connsiteY3" fmla="*/ 2356338 h 2392578"/>
                <a:gd name="connsiteX4" fmla="*/ 266282 w 1698172"/>
                <a:gd name="connsiteY4" fmla="*/ 0 h 2392578"/>
                <a:gd name="connsiteX0" fmla="*/ 266282 w 1698172"/>
                <a:gd name="connsiteY0" fmla="*/ 0 h 2464004"/>
                <a:gd name="connsiteX1" fmla="*/ 1698172 w 1698172"/>
                <a:gd name="connsiteY1" fmla="*/ 0 h 2464004"/>
                <a:gd name="connsiteX2" fmla="*/ 839038 w 1698172"/>
                <a:gd name="connsiteY2" fmla="*/ 2105130 h 2464004"/>
                <a:gd name="connsiteX3" fmla="*/ 0 w 1698172"/>
                <a:gd name="connsiteY3" fmla="*/ 2356338 h 2464004"/>
                <a:gd name="connsiteX4" fmla="*/ 266282 w 1698172"/>
                <a:gd name="connsiteY4" fmla="*/ 0 h 2464004"/>
                <a:gd name="connsiteX0" fmla="*/ 266282 w 1698172"/>
                <a:gd name="connsiteY0" fmla="*/ 0 h 2458914"/>
                <a:gd name="connsiteX1" fmla="*/ 1698172 w 1698172"/>
                <a:gd name="connsiteY1" fmla="*/ 0 h 2458914"/>
                <a:gd name="connsiteX2" fmla="*/ 839038 w 1698172"/>
                <a:gd name="connsiteY2" fmla="*/ 2105130 h 2458914"/>
                <a:gd name="connsiteX3" fmla="*/ 0 w 1698172"/>
                <a:gd name="connsiteY3" fmla="*/ 2356338 h 2458914"/>
                <a:gd name="connsiteX4" fmla="*/ 266282 w 1698172"/>
                <a:gd name="connsiteY4" fmla="*/ 0 h 2458914"/>
                <a:gd name="connsiteX0" fmla="*/ 266282 w 1698172"/>
                <a:gd name="connsiteY0" fmla="*/ 0 h 2458914"/>
                <a:gd name="connsiteX1" fmla="*/ 1698172 w 1698172"/>
                <a:gd name="connsiteY1" fmla="*/ 0 h 2458914"/>
                <a:gd name="connsiteX2" fmla="*/ 839038 w 1698172"/>
                <a:gd name="connsiteY2" fmla="*/ 2105130 h 2458914"/>
                <a:gd name="connsiteX3" fmla="*/ 0 w 1698172"/>
                <a:gd name="connsiteY3" fmla="*/ 2356338 h 2458914"/>
                <a:gd name="connsiteX4" fmla="*/ 90436 w 1698172"/>
                <a:gd name="connsiteY4" fmla="*/ 1502229 h 2458914"/>
                <a:gd name="connsiteX5" fmla="*/ 266282 w 1698172"/>
                <a:gd name="connsiteY5" fmla="*/ 0 h 2458914"/>
                <a:gd name="connsiteX0" fmla="*/ 266282 w 1698172"/>
                <a:gd name="connsiteY0" fmla="*/ 0 h 2458914"/>
                <a:gd name="connsiteX1" fmla="*/ 1698172 w 1698172"/>
                <a:gd name="connsiteY1" fmla="*/ 0 h 2458914"/>
                <a:gd name="connsiteX2" fmla="*/ 839038 w 1698172"/>
                <a:gd name="connsiteY2" fmla="*/ 2105130 h 2458914"/>
                <a:gd name="connsiteX3" fmla="*/ 0 w 1698172"/>
                <a:gd name="connsiteY3" fmla="*/ 2356338 h 2458914"/>
                <a:gd name="connsiteX4" fmla="*/ 542612 w 1698172"/>
                <a:gd name="connsiteY4" fmla="*/ 1924260 h 2458914"/>
                <a:gd name="connsiteX5" fmla="*/ 266282 w 1698172"/>
                <a:gd name="connsiteY5" fmla="*/ 0 h 2458914"/>
                <a:gd name="connsiteX0" fmla="*/ 266282 w 1698172"/>
                <a:gd name="connsiteY0" fmla="*/ 0 h 2458914"/>
                <a:gd name="connsiteX1" fmla="*/ 1698172 w 1698172"/>
                <a:gd name="connsiteY1" fmla="*/ 0 h 2458914"/>
                <a:gd name="connsiteX2" fmla="*/ 839038 w 1698172"/>
                <a:gd name="connsiteY2" fmla="*/ 2105130 h 2458914"/>
                <a:gd name="connsiteX3" fmla="*/ 0 w 1698172"/>
                <a:gd name="connsiteY3" fmla="*/ 2356338 h 2458914"/>
                <a:gd name="connsiteX4" fmla="*/ 226089 w 1698172"/>
                <a:gd name="connsiteY4" fmla="*/ 2170444 h 2458914"/>
                <a:gd name="connsiteX5" fmla="*/ 542612 w 1698172"/>
                <a:gd name="connsiteY5" fmla="*/ 1924260 h 2458914"/>
                <a:gd name="connsiteX6" fmla="*/ 266282 w 1698172"/>
                <a:gd name="connsiteY6" fmla="*/ 0 h 2458914"/>
                <a:gd name="connsiteX0" fmla="*/ 266282 w 1698172"/>
                <a:gd name="connsiteY0" fmla="*/ 0 h 2458914"/>
                <a:gd name="connsiteX1" fmla="*/ 1698172 w 1698172"/>
                <a:gd name="connsiteY1" fmla="*/ 0 h 2458914"/>
                <a:gd name="connsiteX2" fmla="*/ 839038 w 1698172"/>
                <a:gd name="connsiteY2" fmla="*/ 2105130 h 2458914"/>
                <a:gd name="connsiteX3" fmla="*/ 0 w 1698172"/>
                <a:gd name="connsiteY3" fmla="*/ 2356338 h 2458914"/>
                <a:gd name="connsiteX4" fmla="*/ 110533 w 1698172"/>
                <a:gd name="connsiteY4" fmla="*/ 2044840 h 2458914"/>
                <a:gd name="connsiteX5" fmla="*/ 542612 w 1698172"/>
                <a:gd name="connsiteY5" fmla="*/ 1924260 h 2458914"/>
                <a:gd name="connsiteX6" fmla="*/ 266282 w 1698172"/>
                <a:gd name="connsiteY6" fmla="*/ 0 h 2458914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864159 w 1723293"/>
                <a:gd name="connsiteY2" fmla="*/ 2105130 h 2453208"/>
                <a:gd name="connsiteX3" fmla="*/ 0 w 1723293"/>
                <a:gd name="connsiteY3" fmla="*/ 2346290 h 2453208"/>
                <a:gd name="connsiteX4" fmla="*/ 135654 w 1723293"/>
                <a:gd name="connsiteY4" fmla="*/ 2044840 h 2453208"/>
                <a:gd name="connsiteX5" fmla="*/ 567733 w 1723293"/>
                <a:gd name="connsiteY5" fmla="*/ 1924260 h 2453208"/>
                <a:gd name="connsiteX6" fmla="*/ 291403 w 1723293"/>
                <a:gd name="connsiteY6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864159 w 1723293"/>
                <a:gd name="connsiteY2" fmla="*/ 2105130 h 2453208"/>
                <a:gd name="connsiteX3" fmla="*/ 0 w 1723293"/>
                <a:gd name="connsiteY3" fmla="*/ 2346290 h 2453208"/>
                <a:gd name="connsiteX4" fmla="*/ 135654 w 1723293"/>
                <a:gd name="connsiteY4" fmla="*/ 2044840 h 2453208"/>
                <a:gd name="connsiteX5" fmla="*/ 567733 w 1723293"/>
                <a:gd name="connsiteY5" fmla="*/ 1924260 h 2453208"/>
                <a:gd name="connsiteX6" fmla="*/ 291403 w 1723293"/>
                <a:gd name="connsiteY6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864159 w 1723293"/>
                <a:gd name="connsiteY2" fmla="*/ 2105130 h 2453208"/>
                <a:gd name="connsiteX3" fmla="*/ 0 w 1723293"/>
                <a:gd name="connsiteY3" fmla="*/ 2346290 h 2453208"/>
                <a:gd name="connsiteX4" fmla="*/ 135654 w 1723293"/>
                <a:gd name="connsiteY4" fmla="*/ 2044840 h 2453208"/>
                <a:gd name="connsiteX5" fmla="*/ 567733 w 1723293"/>
                <a:gd name="connsiteY5" fmla="*/ 1924260 h 2453208"/>
                <a:gd name="connsiteX6" fmla="*/ 291403 w 1723293"/>
                <a:gd name="connsiteY6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864159 w 1723293"/>
                <a:gd name="connsiteY2" fmla="*/ 2105130 h 2453208"/>
                <a:gd name="connsiteX3" fmla="*/ 0 w 1723293"/>
                <a:gd name="connsiteY3" fmla="*/ 2346290 h 2453208"/>
                <a:gd name="connsiteX4" fmla="*/ 135654 w 1723293"/>
                <a:gd name="connsiteY4" fmla="*/ 2044840 h 2453208"/>
                <a:gd name="connsiteX5" fmla="*/ 567733 w 1723293"/>
                <a:gd name="connsiteY5" fmla="*/ 1924260 h 2453208"/>
                <a:gd name="connsiteX6" fmla="*/ 291403 w 1723293"/>
                <a:gd name="connsiteY6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864159 w 1723293"/>
                <a:gd name="connsiteY2" fmla="*/ 2105130 h 2453208"/>
                <a:gd name="connsiteX3" fmla="*/ 0 w 1723293"/>
                <a:gd name="connsiteY3" fmla="*/ 2346290 h 2453208"/>
                <a:gd name="connsiteX4" fmla="*/ 135654 w 1723293"/>
                <a:gd name="connsiteY4" fmla="*/ 2044840 h 2453208"/>
                <a:gd name="connsiteX5" fmla="*/ 567733 w 1723293"/>
                <a:gd name="connsiteY5" fmla="*/ 1924260 h 2453208"/>
                <a:gd name="connsiteX6" fmla="*/ 291403 w 1723293"/>
                <a:gd name="connsiteY6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085224 w 1723293"/>
                <a:gd name="connsiteY2" fmla="*/ 1542422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462037 w 1723293"/>
                <a:gd name="connsiteY2" fmla="*/ 1698172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577593 w 1723293"/>
                <a:gd name="connsiteY2" fmla="*/ 1833824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462037 w 1723293"/>
                <a:gd name="connsiteY2" fmla="*/ 1703195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462037 w 1723293"/>
                <a:gd name="connsiteY2" fmla="*/ 1703195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462037 w 1723293"/>
                <a:gd name="connsiteY2" fmla="*/ 1703195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462037 w 1723293"/>
                <a:gd name="connsiteY2" fmla="*/ 1703195 h 2453208"/>
                <a:gd name="connsiteX3" fmla="*/ 864159 w 1723293"/>
                <a:gd name="connsiteY3" fmla="*/ 2105130 h 2453208"/>
                <a:gd name="connsiteX4" fmla="*/ 0 w 1723293"/>
                <a:gd name="connsiteY4" fmla="*/ 2346290 h 2453208"/>
                <a:gd name="connsiteX5" fmla="*/ 135654 w 1723293"/>
                <a:gd name="connsiteY5" fmla="*/ 2044840 h 2453208"/>
                <a:gd name="connsiteX6" fmla="*/ 567733 w 1723293"/>
                <a:gd name="connsiteY6" fmla="*/ 1924260 h 2453208"/>
                <a:gd name="connsiteX7" fmla="*/ 291403 w 1723293"/>
                <a:gd name="connsiteY7" fmla="*/ 0 h 2453208"/>
                <a:gd name="connsiteX0" fmla="*/ 291403 w 1723293"/>
                <a:gd name="connsiteY0" fmla="*/ 0 h 2453208"/>
                <a:gd name="connsiteX1" fmla="*/ 1723293 w 1723293"/>
                <a:gd name="connsiteY1" fmla="*/ 0 h 2453208"/>
                <a:gd name="connsiteX2" fmla="*/ 1552473 w 1723293"/>
                <a:gd name="connsiteY2" fmla="*/ 1034980 h 2453208"/>
                <a:gd name="connsiteX3" fmla="*/ 1462037 w 1723293"/>
                <a:gd name="connsiteY3" fmla="*/ 1703195 h 2453208"/>
                <a:gd name="connsiteX4" fmla="*/ 864159 w 1723293"/>
                <a:gd name="connsiteY4" fmla="*/ 2105130 h 2453208"/>
                <a:gd name="connsiteX5" fmla="*/ 0 w 1723293"/>
                <a:gd name="connsiteY5" fmla="*/ 2346290 h 2453208"/>
                <a:gd name="connsiteX6" fmla="*/ 135654 w 1723293"/>
                <a:gd name="connsiteY6" fmla="*/ 2044840 h 2453208"/>
                <a:gd name="connsiteX7" fmla="*/ 567733 w 1723293"/>
                <a:gd name="connsiteY7" fmla="*/ 1924260 h 2453208"/>
                <a:gd name="connsiteX8" fmla="*/ 291403 w 1723293"/>
                <a:gd name="connsiteY8" fmla="*/ 0 h 2453208"/>
                <a:gd name="connsiteX0" fmla="*/ 291403 w 1919238"/>
                <a:gd name="connsiteY0" fmla="*/ 0 h 2453208"/>
                <a:gd name="connsiteX1" fmla="*/ 1723293 w 1919238"/>
                <a:gd name="connsiteY1" fmla="*/ 0 h 2453208"/>
                <a:gd name="connsiteX2" fmla="*/ 1919238 w 1919238"/>
                <a:gd name="connsiteY2" fmla="*/ 1065125 h 2453208"/>
                <a:gd name="connsiteX3" fmla="*/ 1462037 w 1919238"/>
                <a:gd name="connsiteY3" fmla="*/ 1703195 h 2453208"/>
                <a:gd name="connsiteX4" fmla="*/ 864159 w 1919238"/>
                <a:gd name="connsiteY4" fmla="*/ 2105130 h 2453208"/>
                <a:gd name="connsiteX5" fmla="*/ 0 w 1919238"/>
                <a:gd name="connsiteY5" fmla="*/ 2346290 h 2453208"/>
                <a:gd name="connsiteX6" fmla="*/ 135654 w 1919238"/>
                <a:gd name="connsiteY6" fmla="*/ 2044840 h 2453208"/>
                <a:gd name="connsiteX7" fmla="*/ 567733 w 1919238"/>
                <a:gd name="connsiteY7" fmla="*/ 1924260 h 2453208"/>
                <a:gd name="connsiteX8" fmla="*/ 291403 w 1919238"/>
                <a:gd name="connsiteY8" fmla="*/ 0 h 2453208"/>
                <a:gd name="connsiteX0" fmla="*/ 291403 w 1940010"/>
                <a:gd name="connsiteY0" fmla="*/ 0 h 2453208"/>
                <a:gd name="connsiteX1" fmla="*/ 1723293 w 1940010"/>
                <a:gd name="connsiteY1" fmla="*/ 0 h 2453208"/>
                <a:gd name="connsiteX2" fmla="*/ 1919238 w 1940010"/>
                <a:gd name="connsiteY2" fmla="*/ 1065125 h 2453208"/>
                <a:gd name="connsiteX3" fmla="*/ 1462037 w 1940010"/>
                <a:gd name="connsiteY3" fmla="*/ 1703195 h 2453208"/>
                <a:gd name="connsiteX4" fmla="*/ 864159 w 1940010"/>
                <a:gd name="connsiteY4" fmla="*/ 2105130 h 2453208"/>
                <a:gd name="connsiteX5" fmla="*/ 0 w 1940010"/>
                <a:gd name="connsiteY5" fmla="*/ 2346290 h 2453208"/>
                <a:gd name="connsiteX6" fmla="*/ 135654 w 1940010"/>
                <a:gd name="connsiteY6" fmla="*/ 2044840 h 2453208"/>
                <a:gd name="connsiteX7" fmla="*/ 567733 w 1940010"/>
                <a:gd name="connsiteY7" fmla="*/ 1924260 h 2453208"/>
                <a:gd name="connsiteX8" fmla="*/ 291403 w 1940010"/>
                <a:gd name="connsiteY8" fmla="*/ 0 h 2453208"/>
                <a:gd name="connsiteX0" fmla="*/ 291403 w 1939235"/>
                <a:gd name="connsiteY0" fmla="*/ 0 h 2453208"/>
                <a:gd name="connsiteX1" fmla="*/ 1723293 w 1939235"/>
                <a:gd name="connsiteY1" fmla="*/ 0 h 2453208"/>
                <a:gd name="connsiteX2" fmla="*/ 1919238 w 1939235"/>
                <a:gd name="connsiteY2" fmla="*/ 1065125 h 2453208"/>
                <a:gd name="connsiteX3" fmla="*/ 1441941 w 1939235"/>
                <a:gd name="connsiteY3" fmla="*/ 1713244 h 2453208"/>
                <a:gd name="connsiteX4" fmla="*/ 864159 w 1939235"/>
                <a:gd name="connsiteY4" fmla="*/ 2105130 h 2453208"/>
                <a:gd name="connsiteX5" fmla="*/ 0 w 1939235"/>
                <a:gd name="connsiteY5" fmla="*/ 2346290 h 2453208"/>
                <a:gd name="connsiteX6" fmla="*/ 135654 w 1939235"/>
                <a:gd name="connsiteY6" fmla="*/ 2044840 h 2453208"/>
                <a:gd name="connsiteX7" fmla="*/ 567733 w 1939235"/>
                <a:gd name="connsiteY7" fmla="*/ 1924260 h 2453208"/>
                <a:gd name="connsiteX8" fmla="*/ 291403 w 1939235"/>
                <a:gd name="connsiteY8" fmla="*/ 0 h 2453208"/>
                <a:gd name="connsiteX0" fmla="*/ 291403 w 1938883"/>
                <a:gd name="connsiteY0" fmla="*/ 0 h 2453208"/>
                <a:gd name="connsiteX1" fmla="*/ 1723293 w 1938883"/>
                <a:gd name="connsiteY1" fmla="*/ 0 h 2453208"/>
                <a:gd name="connsiteX2" fmla="*/ 1919238 w 1938883"/>
                <a:gd name="connsiteY2" fmla="*/ 1065125 h 2453208"/>
                <a:gd name="connsiteX3" fmla="*/ 1441941 w 1938883"/>
                <a:gd name="connsiteY3" fmla="*/ 1713244 h 2453208"/>
                <a:gd name="connsiteX4" fmla="*/ 864159 w 1938883"/>
                <a:gd name="connsiteY4" fmla="*/ 2105130 h 2453208"/>
                <a:gd name="connsiteX5" fmla="*/ 0 w 1938883"/>
                <a:gd name="connsiteY5" fmla="*/ 2346290 h 2453208"/>
                <a:gd name="connsiteX6" fmla="*/ 135654 w 1938883"/>
                <a:gd name="connsiteY6" fmla="*/ 2044840 h 2453208"/>
                <a:gd name="connsiteX7" fmla="*/ 567733 w 1938883"/>
                <a:gd name="connsiteY7" fmla="*/ 1924260 h 2453208"/>
                <a:gd name="connsiteX8" fmla="*/ 291403 w 1938883"/>
                <a:gd name="connsiteY8" fmla="*/ 0 h 2453208"/>
                <a:gd name="connsiteX0" fmla="*/ 291403 w 1938704"/>
                <a:gd name="connsiteY0" fmla="*/ 0 h 2453208"/>
                <a:gd name="connsiteX1" fmla="*/ 1723293 w 1938704"/>
                <a:gd name="connsiteY1" fmla="*/ 0 h 2453208"/>
                <a:gd name="connsiteX2" fmla="*/ 1919238 w 1938704"/>
                <a:gd name="connsiteY2" fmla="*/ 1065125 h 2453208"/>
                <a:gd name="connsiteX3" fmla="*/ 1436916 w 1938704"/>
                <a:gd name="connsiteY3" fmla="*/ 1693147 h 2453208"/>
                <a:gd name="connsiteX4" fmla="*/ 864159 w 1938704"/>
                <a:gd name="connsiteY4" fmla="*/ 2105130 h 2453208"/>
                <a:gd name="connsiteX5" fmla="*/ 0 w 1938704"/>
                <a:gd name="connsiteY5" fmla="*/ 2346290 h 2453208"/>
                <a:gd name="connsiteX6" fmla="*/ 135654 w 1938704"/>
                <a:gd name="connsiteY6" fmla="*/ 2044840 h 2453208"/>
                <a:gd name="connsiteX7" fmla="*/ 567733 w 1938704"/>
                <a:gd name="connsiteY7" fmla="*/ 1924260 h 2453208"/>
                <a:gd name="connsiteX8" fmla="*/ 291403 w 1938704"/>
                <a:gd name="connsiteY8" fmla="*/ 0 h 2453208"/>
                <a:gd name="connsiteX0" fmla="*/ 291403 w 1938704"/>
                <a:gd name="connsiteY0" fmla="*/ 0 h 2453208"/>
                <a:gd name="connsiteX1" fmla="*/ 1723293 w 1938704"/>
                <a:gd name="connsiteY1" fmla="*/ 0 h 2453208"/>
                <a:gd name="connsiteX2" fmla="*/ 1919238 w 1938704"/>
                <a:gd name="connsiteY2" fmla="*/ 1065125 h 2453208"/>
                <a:gd name="connsiteX3" fmla="*/ 1436916 w 1938704"/>
                <a:gd name="connsiteY3" fmla="*/ 1693147 h 2453208"/>
                <a:gd name="connsiteX4" fmla="*/ 864159 w 1938704"/>
                <a:gd name="connsiteY4" fmla="*/ 2105130 h 2453208"/>
                <a:gd name="connsiteX5" fmla="*/ 0 w 1938704"/>
                <a:gd name="connsiteY5" fmla="*/ 2346290 h 2453208"/>
                <a:gd name="connsiteX6" fmla="*/ 135654 w 1938704"/>
                <a:gd name="connsiteY6" fmla="*/ 2044840 h 2453208"/>
                <a:gd name="connsiteX7" fmla="*/ 567733 w 1938704"/>
                <a:gd name="connsiteY7" fmla="*/ 1924260 h 2453208"/>
                <a:gd name="connsiteX8" fmla="*/ 291403 w 1938704"/>
                <a:gd name="connsiteY8" fmla="*/ 0 h 2453208"/>
                <a:gd name="connsiteX0" fmla="*/ 291403 w 1938704"/>
                <a:gd name="connsiteY0" fmla="*/ 0 h 2453208"/>
                <a:gd name="connsiteX1" fmla="*/ 1723293 w 1938704"/>
                <a:gd name="connsiteY1" fmla="*/ 0 h 2453208"/>
                <a:gd name="connsiteX2" fmla="*/ 1919238 w 1938704"/>
                <a:gd name="connsiteY2" fmla="*/ 1065125 h 2453208"/>
                <a:gd name="connsiteX3" fmla="*/ 1436916 w 1938704"/>
                <a:gd name="connsiteY3" fmla="*/ 1693147 h 2453208"/>
                <a:gd name="connsiteX4" fmla="*/ 864159 w 1938704"/>
                <a:gd name="connsiteY4" fmla="*/ 2105130 h 2453208"/>
                <a:gd name="connsiteX5" fmla="*/ 0 w 1938704"/>
                <a:gd name="connsiteY5" fmla="*/ 2346290 h 2453208"/>
                <a:gd name="connsiteX6" fmla="*/ 135654 w 1938704"/>
                <a:gd name="connsiteY6" fmla="*/ 2044840 h 2453208"/>
                <a:gd name="connsiteX7" fmla="*/ 567733 w 1938704"/>
                <a:gd name="connsiteY7" fmla="*/ 1924260 h 2453208"/>
                <a:gd name="connsiteX8" fmla="*/ 291403 w 1938704"/>
                <a:gd name="connsiteY8" fmla="*/ 0 h 2453208"/>
                <a:gd name="connsiteX0" fmla="*/ 291403 w 1932387"/>
                <a:gd name="connsiteY0" fmla="*/ 0 h 2453208"/>
                <a:gd name="connsiteX1" fmla="*/ 1723293 w 1932387"/>
                <a:gd name="connsiteY1" fmla="*/ 0 h 2453208"/>
                <a:gd name="connsiteX2" fmla="*/ 1919238 w 1932387"/>
                <a:gd name="connsiteY2" fmla="*/ 1065125 h 2453208"/>
                <a:gd name="connsiteX3" fmla="*/ 1436916 w 1932387"/>
                <a:gd name="connsiteY3" fmla="*/ 1693147 h 2453208"/>
                <a:gd name="connsiteX4" fmla="*/ 864159 w 1932387"/>
                <a:gd name="connsiteY4" fmla="*/ 2105130 h 2453208"/>
                <a:gd name="connsiteX5" fmla="*/ 0 w 1932387"/>
                <a:gd name="connsiteY5" fmla="*/ 2346290 h 2453208"/>
                <a:gd name="connsiteX6" fmla="*/ 135654 w 1932387"/>
                <a:gd name="connsiteY6" fmla="*/ 2044840 h 2453208"/>
                <a:gd name="connsiteX7" fmla="*/ 567733 w 1932387"/>
                <a:gd name="connsiteY7" fmla="*/ 1924260 h 2453208"/>
                <a:gd name="connsiteX8" fmla="*/ 291403 w 1932387"/>
                <a:gd name="connsiteY8" fmla="*/ 0 h 2453208"/>
                <a:gd name="connsiteX0" fmla="*/ 291403 w 1932262"/>
                <a:gd name="connsiteY0" fmla="*/ 0 h 2453208"/>
                <a:gd name="connsiteX1" fmla="*/ 1723293 w 1932262"/>
                <a:gd name="connsiteY1" fmla="*/ 0 h 2453208"/>
                <a:gd name="connsiteX2" fmla="*/ 1919238 w 1932262"/>
                <a:gd name="connsiteY2" fmla="*/ 1065125 h 2453208"/>
                <a:gd name="connsiteX3" fmla="*/ 1436916 w 1932262"/>
                <a:gd name="connsiteY3" fmla="*/ 1693147 h 2453208"/>
                <a:gd name="connsiteX4" fmla="*/ 864159 w 1932262"/>
                <a:gd name="connsiteY4" fmla="*/ 2105130 h 2453208"/>
                <a:gd name="connsiteX5" fmla="*/ 0 w 1932262"/>
                <a:gd name="connsiteY5" fmla="*/ 2346290 h 2453208"/>
                <a:gd name="connsiteX6" fmla="*/ 135654 w 1932262"/>
                <a:gd name="connsiteY6" fmla="*/ 2044840 h 2453208"/>
                <a:gd name="connsiteX7" fmla="*/ 567733 w 1932262"/>
                <a:gd name="connsiteY7" fmla="*/ 1924260 h 2453208"/>
                <a:gd name="connsiteX8" fmla="*/ 291403 w 1932262"/>
                <a:gd name="connsiteY8" fmla="*/ 0 h 2453208"/>
                <a:gd name="connsiteX0" fmla="*/ 291403 w 2175469"/>
                <a:gd name="connsiteY0" fmla="*/ 0 h 2453208"/>
                <a:gd name="connsiteX1" fmla="*/ 2175469 w 2175469"/>
                <a:gd name="connsiteY1" fmla="*/ 356716 h 2453208"/>
                <a:gd name="connsiteX2" fmla="*/ 1919238 w 2175469"/>
                <a:gd name="connsiteY2" fmla="*/ 1065125 h 2453208"/>
                <a:gd name="connsiteX3" fmla="*/ 1436916 w 2175469"/>
                <a:gd name="connsiteY3" fmla="*/ 1693147 h 2453208"/>
                <a:gd name="connsiteX4" fmla="*/ 864159 w 2175469"/>
                <a:gd name="connsiteY4" fmla="*/ 2105130 h 2453208"/>
                <a:gd name="connsiteX5" fmla="*/ 0 w 2175469"/>
                <a:gd name="connsiteY5" fmla="*/ 2346290 h 2453208"/>
                <a:gd name="connsiteX6" fmla="*/ 135654 w 2175469"/>
                <a:gd name="connsiteY6" fmla="*/ 2044840 h 2453208"/>
                <a:gd name="connsiteX7" fmla="*/ 567733 w 2175469"/>
                <a:gd name="connsiteY7" fmla="*/ 1924260 h 2453208"/>
                <a:gd name="connsiteX8" fmla="*/ 291403 w 2175469"/>
                <a:gd name="connsiteY8" fmla="*/ 0 h 2453208"/>
                <a:gd name="connsiteX0" fmla="*/ 291403 w 2215117"/>
                <a:gd name="connsiteY0" fmla="*/ 0 h 2453208"/>
                <a:gd name="connsiteX1" fmla="*/ 2175469 w 2215117"/>
                <a:gd name="connsiteY1" fmla="*/ 356716 h 2453208"/>
                <a:gd name="connsiteX2" fmla="*/ 1919238 w 2215117"/>
                <a:gd name="connsiteY2" fmla="*/ 1065125 h 2453208"/>
                <a:gd name="connsiteX3" fmla="*/ 1436916 w 2215117"/>
                <a:gd name="connsiteY3" fmla="*/ 1693147 h 2453208"/>
                <a:gd name="connsiteX4" fmla="*/ 864159 w 2215117"/>
                <a:gd name="connsiteY4" fmla="*/ 2105130 h 2453208"/>
                <a:gd name="connsiteX5" fmla="*/ 0 w 2215117"/>
                <a:gd name="connsiteY5" fmla="*/ 2346290 h 2453208"/>
                <a:gd name="connsiteX6" fmla="*/ 135654 w 2215117"/>
                <a:gd name="connsiteY6" fmla="*/ 2044840 h 2453208"/>
                <a:gd name="connsiteX7" fmla="*/ 567733 w 2215117"/>
                <a:gd name="connsiteY7" fmla="*/ 1924260 h 2453208"/>
                <a:gd name="connsiteX8" fmla="*/ 291403 w 2215117"/>
                <a:gd name="connsiteY8" fmla="*/ 0 h 2453208"/>
                <a:gd name="connsiteX0" fmla="*/ 291403 w 2217798"/>
                <a:gd name="connsiteY0" fmla="*/ 0 h 2453208"/>
                <a:gd name="connsiteX1" fmla="*/ 2175469 w 2217798"/>
                <a:gd name="connsiteY1" fmla="*/ 356716 h 2453208"/>
                <a:gd name="connsiteX2" fmla="*/ 1919238 w 2217798"/>
                <a:gd name="connsiteY2" fmla="*/ 1065125 h 2453208"/>
                <a:gd name="connsiteX3" fmla="*/ 1436916 w 2217798"/>
                <a:gd name="connsiteY3" fmla="*/ 1693147 h 2453208"/>
                <a:gd name="connsiteX4" fmla="*/ 864159 w 2217798"/>
                <a:gd name="connsiteY4" fmla="*/ 2105130 h 2453208"/>
                <a:gd name="connsiteX5" fmla="*/ 0 w 2217798"/>
                <a:gd name="connsiteY5" fmla="*/ 2346290 h 2453208"/>
                <a:gd name="connsiteX6" fmla="*/ 135654 w 2217798"/>
                <a:gd name="connsiteY6" fmla="*/ 2044840 h 2453208"/>
                <a:gd name="connsiteX7" fmla="*/ 567733 w 2217798"/>
                <a:gd name="connsiteY7" fmla="*/ 1924260 h 2453208"/>
                <a:gd name="connsiteX8" fmla="*/ 291403 w 2217798"/>
                <a:gd name="connsiteY8" fmla="*/ 0 h 2453208"/>
                <a:gd name="connsiteX0" fmla="*/ 291403 w 2217798"/>
                <a:gd name="connsiteY0" fmla="*/ 0 h 2453208"/>
                <a:gd name="connsiteX1" fmla="*/ 1165611 w 2217798"/>
                <a:gd name="connsiteY1" fmla="*/ 165798 h 2453208"/>
                <a:gd name="connsiteX2" fmla="*/ 2175469 w 2217798"/>
                <a:gd name="connsiteY2" fmla="*/ 356716 h 2453208"/>
                <a:gd name="connsiteX3" fmla="*/ 1919238 w 2217798"/>
                <a:gd name="connsiteY3" fmla="*/ 1065125 h 2453208"/>
                <a:gd name="connsiteX4" fmla="*/ 1436916 w 2217798"/>
                <a:gd name="connsiteY4" fmla="*/ 1693147 h 2453208"/>
                <a:gd name="connsiteX5" fmla="*/ 864159 w 2217798"/>
                <a:gd name="connsiteY5" fmla="*/ 2105130 h 2453208"/>
                <a:gd name="connsiteX6" fmla="*/ 0 w 2217798"/>
                <a:gd name="connsiteY6" fmla="*/ 2346290 h 2453208"/>
                <a:gd name="connsiteX7" fmla="*/ 135654 w 2217798"/>
                <a:gd name="connsiteY7" fmla="*/ 2044840 h 2453208"/>
                <a:gd name="connsiteX8" fmla="*/ 567733 w 2217798"/>
                <a:gd name="connsiteY8" fmla="*/ 1924260 h 2453208"/>
                <a:gd name="connsiteX9" fmla="*/ 291403 w 2217798"/>
                <a:gd name="connsiteY9" fmla="*/ 0 h 2453208"/>
                <a:gd name="connsiteX0" fmla="*/ 291403 w 2217798"/>
                <a:gd name="connsiteY0" fmla="*/ 1170633 h 3623841"/>
                <a:gd name="connsiteX1" fmla="*/ 532565 w 2217798"/>
                <a:gd name="connsiteY1" fmla="*/ 0 h 3623841"/>
                <a:gd name="connsiteX2" fmla="*/ 2175469 w 2217798"/>
                <a:gd name="connsiteY2" fmla="*/ 1527349 h 3623841"/>
                <a:gd name="connsiteX3" fmla="*/ 1919238 w 2217798"/>
                <a:gd name="connsiteY3" fmla="*/ 2235758 h 3623841"/>
                <a:gd name="connsiteX4" fmla="*/ 1436916 w 2217798"/>
                <a:gd name="connsiteY4" fmla="*/ 2863780 h 3623841"/>
                <a:gd name="connsiteX5" fmla="*/ 864159 w 2217798"/>
                <a:gd name="connsiteY5" fmla="*/ 3275763 h 3623841"/>
                <a:gd name="connsiteX6" fmla="*/ 0 w 2217798"/>
                <a:gd name="connsiteY6" fmla="*/ 3516923 h 3623841"/>
                <a:gd name="connsiteX7" fmla="*/ 135654 w 2217798"/>
                <a:gd name="connsiteY7" fmla="*/ 3215473 h 3623841"/>
                <a:gd name="connsiteX8" fmla="*/ 567733 w 2217798"/>
                <a:gd name="connsiteY8" fmla="*/ 3094893 h 3623841"/>
                <a:gd name="connsiteX9" fmla="*/ 291403 w 2217798"/>
                <a:gd name="connsiteY9" fmla="*/ 1170633 h 3623841"/>
                <a:gd name="connsiteX0" fmla="*/ 291403 w 2217798"/>
                <a:gd name="connsiteY0" fmla="*/ 1170633 h 3623841"/>
                <a:gd name="connsiteX1" fmla="*/ 532565 w 2217798"/>
                <a:gd name="connsiteY1" fmla="*/ 0 h 3623841"/>
                <a:gd name="connsiteX2" fmla="*/ 2175469 w 2217798"/>
                <a:gd name="connsiteY2" fmla="*/ 1527349 h 3623841"/>
                <a:gd name="connsiteX3" fmla="*/ 1919238 w 2217798"/>
                <a:gd name="connsiteY3" fmla="*/ 2235758 h 3623841"/>
                <a:gd name="connsiteX4" fmla="*/ 1436916 w 2217798"/>
                <a:gd name="connsiteY4" fmla="*/ 2863780 h 3623841"/>
                <a:gd name="connsiteX5" fmla="*/ 864159 w 2217798"/>
                <a:gd name="connsiteY5" fmla="*/ 3275763 h 3623841"/>
                <a:gd name="connsiteX6" fmla="*/ 0 w 2217798"/>
                <a:gd name="connsiteY6" fmla="*/ 3516923 h 3623841"/>
                <a:gd name="connsiteX7" fmla="*/ 135654 w 2217798"/>
                <a:gd name="connsiteY7" fmla="*/ 3215473 h 3623841"/>
                <a:gd name="connsiteX8" fmla="*/ 567733 w 2217798"/>
                <a:gd name="connsiteY8" fmla="*/ 3094893 h 3623841"/>
                <a:gd name="connsiteX9" fmla="*/ 291403 w 2217798"/>
                <a:gd name="connsiteY9" fmla="*/ 1170633 h 3623841"/>
                <a:gd name="connsiteX0" fmla="*/ 291403 w 2213292"/>
                <a:gd name="connsiteY0" fmla="*/ 1170633 h 3623841"/>
                <a:gd name="connsiteX1" fmla="*/ 532565 w 2213292"/>
                <a:gd name="connsiteY1" fmla="*/ 0 h 3623841"/>
                <a:gd name="connsiteX2" fmla="*/ 2170445 w 2213292"/>
                <a:gd name="connsiteY2" fmla="*/ 1507252 h 3623841"/>
                <a:gd name="connsiteX3" fmla="*/ 1919238 w 2213292"/>
                <a:gd name="connsiteY3" fmla="*/ 2235758 h 3623841"/>
                <a:gd name="connsiteX4" fmla="*/ 1436916 w 2213292"/>
                <a:gd name="connsiteY4" fmla="*/ 2863780 h 3623841"/>
                <a:gd name="connsiteX5" fmla="*/ 864159 w 2213292"/>
                <a:gd name="connsiteY5" fmla="*/ 3275763 h 3623841"/>
                <a:gd name="connsiteX6" fmla="*/ 0 w 2213292"/>
                <a:gd name="connsiteY6" fmla="*/ 3516923 h 3623841"/>
                <a:gd name="connsiteX7" fmla="*/ 135654 w 2213292"/>
                <a:gd name="connsiteY7" fmla="*/ 3215473 h 3623841"/>
                <a:gd name="connsiteX8" fmla="*/ 567733 w 2213292"/>
                <a:gd name="connsiteY8" fmla="*/ 3094893 h 3623841"/>
                <a:gd name="connsiteX9" fmla="*/ 291403 w 2213292"/>
                <a:gd name="connsiteY9" fmla="*/ 1170633 h 3623841"/>
                <a:gd name="connsiteX0" fmla="*/ 291403 w 2114143"/>
                <a:gd name="connsiteY0" fmla="*/ 1170633 h 3623841"/>
                <a:gd name="connsiteX1" fmla="*/ 532565 w 2114143"/>
                <a:gd name="connsiteY1" fmla="*/ 0 h 3623841"/>
                <a:gd name="connsiteX2" fmla="*/ 2054889 w 2114143"/>
                <a:gd name="connsiteY2" fmla="*/ 1381647 h 3623841"/>
                <a:gd name="connsiteX3" fmla="*/ 1919238 w 2114143"/>
                <a:gd name="connsiteY3" fmla="*/ 2235758 h 3623841"/>
                <a:gd name="connsiteX4" fmla="*/ 1436916 w 2114143"/>
                <a:gd name="connsiteY4" fmla="*/ 2863780 h 3623841"/>
                <a:gd name="connsiteX5" fmla="*/ 864159 w 2114143"/>
                <a:gd name="connsiteY5" fmla="*/ 3275763 h 3623841"/>
                <a:gd name="connsiteX6" fmla="*/ 0 w 2114143"/>
                <a:gd name="connsiteY6" fmla="*/ 3516923 h 3623841"/>
                <a:gd name="connsiteX7" fmla="*/ 135654 w 2114143"/>
                <a:gd name="connsiteY7" fmla="*/ 3215473 h 3623841"/>
                <a:gd name="connsiteX8" fmla="*/ 567733 w 2114143"/>
                <a:gd name="connsiteY8" fmla="*/ 3094893 h 3623841"/>
                <a:gd name="connsiteX9" fmla="*/ 291403 w 2114143"/>
                <a:gd name="connsiteY9" fmla="*/ 1170633 h 3623841"/>
                <a:gd name="connsiteX0" fmla="*/ 291403 w 2209251"/>
                <a:gd name="connsiteY0" fmla="*/ 1170633 h 3623841"/>
                <a:gd name="connsiteX1" fmla="*/ 532565 w 2209251"/>
                <a:gd name="connsiteY1" fmla="*/ 0 h 3623841"/>
                <a:gd name="connsiteX2" fmla="*/ 2054889 w 2209251"/>
                <a:gd name="connsiteY2" fmla="*/ 1381647 h 3623841"/>
                <a:gd name="connsiteX3" fmla="*/ 1919238 w 2209251"/>
                <a:gd name="connsiteY3" fmla="*/ 2235758 h 3623841"/>
                <a:gd name="connsiteX4" fmla="*/ 1436916 w 2209251"/>
                <a:gd name="connsiteY4" fmla="*/ 2863780 h 3623841"/>
                <a:gd name="connsiteX5" fmla="*/ 864159 w 2209251"/>
                <a:gd name="connsiteY5" fmla="*/ 3275763 h 3623841"/>
                <a:gd name="connsiteX6" fmla="*/ 0 w 2209251"/>
                <a:gd name="connsiteY6" fmla="*/ 3516923 h 3623841"/>
                <a:gd name="connsiteX7" fmla="*/ 135654 w 2209251"/>
                <a:gd name="connsiteY7" fmla="*/ 3215473 h 3623841"/>
                <a:gd name="connsiteX8" fmla="*/ 567733 w 2209251"/>
                <a:gd name="connsiteY8" fmla="*/ 3094893 h 3623841"/>
                <a:gd name="connsiteX9" fmla="*/ 291403 w 2209251"/>
                <a:gd name="connsiteY9" fmla="*/ 1170633 h 3623841"/>
                <a:gd name="connsiteX0" fmla="*/ 291403 w 2215920"/>
                <a:gd name="connsiteY0" fmla="*/ 1170633 h 3623841"/>
                <a:gd name="connsiteX1" fmla="*/ 532565 w 2215920"/>
                <a:gd name="connsiteY1" fmla="*/ 0 h 3623841"/>
                <a:gd name="connsiteX2" fmla="*/ 2054889 w 2215920"/>
                <a:gd name="connsiteY2" fmla="*/ 1381647 h 3623841"/>
                <a:gd name="connsiteX3" fmla="*/ 1919238 w 2215920"/>
                <a:gd name="connsiteY3" fmla="*/ 2235758 h 3623841"/>
                <a:gd name="connsiteX4" fmla="*/ 1436916 w 2215920"/>
                <a:gd name="connsiteY4" fmla="*/ 2863780 h 3623841"/>
                <a:gd name="connsiteX5" fmla="*/ 864159 w 2215920"/>
                <a:gd name="connsiteY5" fmla="*/ 3275763 h 3623841"/>
                <a:gd name="connsiteX6" fmla="*/ 0 w 2215920"/>
                <a:gd name="connsiteY6" fmla="*/ 3516923 h 3623841"/>
                <a:gd name="connsiteX7" fmla="*/ 135654 w 2215920"/>
                <a:gd name="connsiteY7" fmla="*/ 3215473 h 3623841"/>
                <a:gd name="connsiteX8" fmla="*/ 567733 w 2215920"/>
                <a:gd name="connsiteY8" fmla="*/ 3094893 h 3623841"/>
                <a:gd name="connsiteX9" fmla="*/ 291403 w 2215920"/>
                <a:gd name="connsiteY9" fmla="*/ 1170633 h 3623841"/>
                <a:gd name="connsiteX0" fmla="*/ 291403 w 2219964"/>
                <a:gd name="connsiteY0" fmla="*/ 1170633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91403 w 2219964"/>
                <a:gd name="connsiteY9" fmla="*/ 1170633 h 3623841"/>
                <a:gd name="connsiteX0" fmla="*/ 291403 w 2219964"/>
                <a:gd name="connsiteY0" fmla="*/ 1170633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91403 w 2219964"/>
                <a:gd name="connsiteY9" fmla="*/ 1170633 h 3623841"/>
                <a:gd name="connsiteX0" fmla="*/ 291403 w 2219964"/>
                <a:gd name="connsiteY0" fmla="*/ 1170633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91403 w 2219964"/>
                <a:gd name="connsiteY9" fmla="*/ 1170633 h 3623841"/>
                <a:gd name="connsiteX0" fmla="*/ 291403 w 2219964"/>
                <a:gd name="connsiteY0" fmla="*/ 1170633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91403 w 2219964"/>
                <a:gd name="connsiteY9" fmla="*/ 1170633 h 3623841"/>
                <a:gd name="connsiteX0" fmla="*/ 291403 w 2219964"/>
                <a:gd name="connsiteY0" fmla="*/ 1170633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91403 w 2219964"/>
                <a:gd name="connsiteY9" fmla="*/ 1170633 h 3623841"/>
                <a:gd name="connsiteX0" fmla="*/ 211016 w 2219964"/>
                <a:gd name="connsiteY0" fmla="*/ 120580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11016 w 2219964"/>
                <a:gd name="connsiteY9" fmla="*/ 120580 h 3623841"/>
                <a:gd name="connsiteX0" fmla="*/ 211016 w 2219964"/>
                <a:gd name="connsiteY0" fmla="*/ 120580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11016 w 2219964"/>
                <a:gd name="connsiteY9" fmla="*/ 120580 h 3623841"/>
                <a:gd name="connsiteX0" fmla="*/ 211016 w 2219964"/>
                <a:gd name="connsiteY0" fmla="*/ 120580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11016 w 2219964"/>
                <a:gd name="connsiteY9" fmla="*/ 120580 h 3623841"/>
                <a:gd name="connsiteX0" fmla="*/ 211016 w 2219964"/>
                <a:gd name="connsiteY0" fmla="*/ 120580 h 3623841"/>
                <a:gd name="connsiteX1" fmla="*/ 532565 w 2219964"/>
                <a:gd name="connsiteY1" fmla="*/ 0 h 3623841"/>
                <a:gd name="connsiteX2" fmla="*/ 2054889 w 2219964"/>
                <a:gd name="connsiteY2" fmla="*/ 1381647 h 3623841"/>
                <a:gd name="connsiteX3" fmla="*/ 1919238 w 2219964"/>
                <a:gd name="connsiteY3" fmla="*/ 2235758 h 3623841"/>
                <a:gd name="connsiteX4" fmla="*/ 1436916 w 2219964"/>
                <a:gd name="connsiteY4" fmla="*/ 2863780 h 3623841"/>
                <a:gd name="connsiteX5" fmla="*/ 864159 w 2219964"/>
                <a:gd name="connsiteY5" fmla="*/ 3275763 h 3623841"/>
                <a:gd name="connsiteX6" fmla="*/ 0 w 2219964"/>
                <a:gd name="connsiteY6" fmla="*/ 3516923 h 3623841"/>
                <a:gd name="connsiteX7" fmla="*/ 135654 w 2219964"/>
                <a:gd name="connsiteY7" fmla="*/ 3215473 h 3623841"/>
                <a:gd name="connsiteX8" fmla="*/ 567733 w 2219964"/>
                <a:gd name="connsiteY8" fmla="*/ 3094893 h 3623841"/>
                <a:gd name="connsiteX9" fmla="*/ 211016 w 2219964"/>
                <a:gd name="connsiteY9" fmla="*/ 120580 h 3623841"/>
                <a:gd name="connsiteX0" fmla="*/ 211016 w 2219964"/>
                <a:gd name="connsiteY0" fmla="*/ 138966 h 3642227"/>
                <a:gd name="connsiteX1" fmla="*/ 532565 w 2219964"/>
                <a:gd name="connsiteY1" fmla="*/ 18386 h 3642227"/>
                <a:gd name="connsiteX2" fmla="*/ 2054889 w 2219964"/>
                <a:gd name="connsiteY2" fmla="*/ 1400033 h 3642227"/>
                <a:gd name="connsiteX3" fmla="*/ 1919238 w 2219964"/>
                <a:gd name="connsiteY3" fmla="*/ 2254144 h 3642227"/>
                <a:gd name="connsiteX4" fmla="*/ 1436916 w 2219964"/>
                <a:gd name="connsiteY4" fmla="*/ 2882166 h 3642227"/>
                <a:gd name="connsiteX5" fmla="*/ 864159 w 2219964"/>
                <a:gd name="connsiteY5" fmla="*/ 3294149 h 3642227"/>
                <a:gd name="connsiteX6" fmla="*/ 0 w 2219964"/>
                <a:gd name="connsiteY6" fmla="*/ 3535309 h 3642227"/>
                <a:gd name="connsiteX7" fmla="*/ 135654 w 2219964"/>
                <a:gd name="connsiteY7" fmla="*/ 3233859 h 3642227"/>
                <a:gd name="connsiteX8" fmla="*/ 567733 w 2219964"/>
                <a:gd name="connsiteY8" fmla="*/ 3113279 h 3642227"/>
                <a:gd name="connsiteX9" fmla="*/ 211016 w 2219964"/>
                <a:gd name="connsiteY9" fmla="*/ 138966 h 3642227"/>
                <a:gd name="connsiteX0" fmla="*/ 211016 w 2219964"/>
                <a:gd name="connsiteY0" fmla="*/ 134584 h 3637845"/>
                <a:gd name="connsiteX1" fmla="*/ 532565 w 2219964"/>
                <a:gd name="connsiteY1" fmla="*/ 14004 h 3637845"/>
                <a:gd name="connsiteX2" fmla="*/ 2054889 w 2219964"/>
                <a:gd name="connsiteY2" fmla="*/ 1395651 h 3637845"/>
                <a:gd name="connsiteX3" fmla="*/ 1919238 w 2219964"/>
                <a:gd name="connsiteY3" fmla="*/ 2249762 h 3637845"/>
                <a:gd name="connsiteX4" fmla="*/ 1436916 w 2219964"/>
                <a:gd name="connsiteY4" fmla="*/ 2877784 h 3637845"/>
                <a:gd name="connsiteX5" fmla="*/ 864159 w 2219964"/>
                <a:gd name="connsiteY5" fmla="*/ 3289767 h 3637845"/>
                <a:gd name="connsiteX6" fmla="*/ 0 w 2219964"/>
                <a:gd name="connsiteY6" fmla="*/ 3530927 h 3637845"/>
                <a:gd name="connsiteX7" fmla="*/ 135654 w 2219964"/>
                <a:gd name="connsiteY7" fmla="*/ 3229477 h 3637845"/>
                <a:gd name="connsiteX8" fmla="*/ 567733 w 2219964"/>
                <a:gd name="connsiteY8" fmla="*/ 3108897 h 3637845"/>
                <a:gd name="connsiteX9" fmla="*/ 211016 w 2219964"/>
                <a:gd name="connsiteY9" fmla="*/ 134584 h 3637845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211016 w 2219964"/>
                <a:gd name="connsiteY9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386864 w 2219964"/>
                <a:gd name="connsiteY9" fmla="*/ 1692616 h 3628333"/>
                <a:gd name="connsiteX10" fmla="*/ 211016 w 2219964"/>
                <a:gd name="connsiteY10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758464 w 2219964"/>
                <a:gd name="connsiteY9" fmla="*/ 1531842 h 3628333"/>
                <a:gd name="connsiteX10" fmla="*/ 211016 w 2219964"/>
                <a:gd name="connsiteY10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421844 w 2219964"/>
                <a:gd name="connsiteY9" fmla="*/ 1958897 h 3628333"/>
                <a:gd name="connsiteX10" fmla="*/ 1758464 w 2219964"/>
                <a:gd name="connsiteY10" fmla="*/ 1531842 h 3628333"/>
                <a:gd name="connsiteX11" fmla="*/ 211016 w 2219964"/>
                <a:gd name="connsiteY1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748416 w 2219964"/>
                <a:gd name="connsiteY9" fmla="*/ 1958897 h 3628333"/>
                <a:gd name="connsiteX10" fmla="*/ 1758464 w 2219964"/>
                <a:gd name="connsiteY10" fmla="*/ 1531842 h 3628333"/>
                <a:gd name="connsiteX11" fmla="*/ 211016 w 2219964"/>
                <a:gd name="connsiteY1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748416 w 2219964"/>
                <a:gd name="connsiteY9" fmla="*/ 1958897 h 3628333"/>
                <a:gd name="connsiteX10" fmla="*/ 1758464 w 2219964"/>
                <a:gd name="connsiteY10" fmla="*/ 1531842 h 3628333"/>
                <a:gd name="connsiteX11" fmla="*/ 211016 w 2219964"/>
                <a:gd name="connsiteY1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748416 w 2219964"/>
                <a:gd name="connsiteY9" fmla="*/ 1958897 h 3628333"/>
                <a:gd name="connsiteX10" fmla="*/ 1758464 w 2219964"/>
                <a:gd name="connsiteY10" fmla="*/ 1531842 h 3628333"/>
                <a:gd name="connsiteX11" fmla="*/ 211016 w 2219964"/>
                <a:gd name="connsiteY1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748416 w 2219964"/>
                <a:gd name="connsiteY9" fmla="*/ 1958897 h 3628333"/>
                <a:gd name="connsiteX10" fmla="*/ 1758464 w 2219964"/>
                <a:gd name="connsiteY10" fmla="*/ 1531842 h 3628333"/>
                <a:gd name="connsiteX11" fmla="*/ 211016 w 2219964"/>
                <a:gd name="connsiteY1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306288 w 2219964"/>
                <a:gd name="connsiteY9" fmla="*/ 2380928 h 3628333"/>
                <a:gd name="connsiteX10" fmla="*/ 1748416 w 2219964"/>
                <a:gd name="connsiteY10" fmla="*/ 1958897 h 3628333"/>
                <a:gd name="connsiteX11" fmla="*/ 1758464 w 2219964"/>
                <a:gd name="connsiteY11" fmla="*/ 153184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748416 w 2219964"/>
                <a:gd name="connsiteY10" fmla="*/ 1958897 h 3628333"/>
                <a:gd name="connsiteX11" fmla="*/ 1758464 w 2219964"/>
                <a:gd name="connsiteY11" fmla="*/ 153184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758464 w 2219964"/>
                <a:gd name="connsiteY11" fmla="*/ 153184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758464 w 2219964"/>
                <a:gd name="connsiteY11" fmla="*/ 153184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758464 w 2219964"/>
                <a:gd name="connsiteY11" fmla="*/ 153184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808706 w 2219964"/>
                <a:gd name="connsiteY11" fmla="*/ 159213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808706 w 2219964"/>
                <a:gd name="connsiteY11" fmla="*/ 159213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808706 w 2219964"/>
                <a:gd name="connsiteY11" fmla="*/ 159213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808706 w 2219964"/>
                <a:gd name="connsiteY11" fmla="*/ 159213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5224 w 2219964"/>
                <a:gd name="connsiteY9" fmla="*/ 1501697 h 3628333"/>
                <a:gd name="connsiteX10" fmla="*/ 1607739 w 2219964"/>
                <a:gd name="connsiteY10" fmla="*/ 1873486 h 3628333"/>
                <a:gd name="connsiteX11" fmla="*/ 1808706 w 2219964"/>
                <a:gd name="connsiteY11" fmla="*/ 1592132 h 3628333"/>
                <a:gd name="connsiteX12" fmla="*/ 211016 w 2219964"/>
                <a:gd name="connsiteY12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813919 w 2219964"/>
                <a:gd name="connsiteY9" fmla="*/ 2325662 h 3628333"/>
                <a:gd name="connsiteX10" fmla="*/ 1085224 w 2219964"/>
                <a:gd name="connsiteY10" fmla="*/ 1501697 h 3628333"/>
                <a:gd name="connsiteX11" fmla="*/ 1607739 w 2219964"/>
                <a:gd name="connsiteY11" fmla="*/ 1873486 h 3628333"/>
                <a:gd name="connsiteX12" fmla="*/ 1808706 w 2219964"/>
                <a:gd name="connsiteY12" fmla="*/ 1592132 h 3628333"/>
                <a:gd name="connsiteX13" fmla="*/ 211016 w 2219964"/>
                <a:gd name="connsiteY13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1085224 w 2219964"/>
                <a:gd name="connsiteY10" fmla="*/ 1501697 h 3628333"/>
                <a:gd name="connsiteX11" fmla="*/ 1607739 w 2219964"/>
                <a:gd name="connsiteY11" fmla="*/ 1873486 h 3628333"/>
                <a:gd name="connsiteX12" fmla="*/ 1808706 w 2219964"/>
                <a:gd name="connsiteY12" fmla="*/ 1592132 h 3628333"/>
                <a:gd name="connsiteX13" fmla="*/ 211016 w 2219964"/>
                <a:gd name="connsiteY13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813919 w 2219964"/>
                <a:gd name="connsiteY10" fmla="*/ 1883535 h 3628333"/>
                <a:gd name="connsiteX11" fmla="*/ 1085224 w 2219964"/>
                <a:gd name="connsiteY11" fmla="*/ 1501697 h 3628333"/>
                <a:gd name="connsiteX12" fmla="*/ 1607739 w 2219964"/>
                <a:gd name="connsiteY12" fmla="*/ 1873486 h 3628333"/>
                <a:gd name="connsiteX13" fmla="*/ 1808706 w 2219964"/>
                <a:gd name="connsiteY13" fmla="*/ 1592132 h 3628333"/>
                <a:gd name="connsiteX14" fmla="*/ 211016 w 2219964"/>
                <a:gd name="connsiteY14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944547 w 2219964"/>
                <a:gd name="connsiteY10" fmla="*/ 1767979 h 3628333"/>
                <a:gd name="connsiteX11" fmla="*/ 1085224 w 2219964"/>
                <a:gd name="connsiteY11" fmla="*/ 1501697 h 3628333"/>
                <a:gd name="connsiteX12" fmla="*/ 1607739 w 2219964"/>
                <a:gd name="connsiteY12" fmla="*/ 1873486 h 3628333"/>
                <a:gd name="connsiteX13" fmla="*/ 1808706 w 2219964"/>
                <a:gd name="connsiteY13" fmla="*/ 1592132 h 3628333"/>
                <a:gd name="connsiteX14" fmla="*/ 211016 w 2219964"/>
                <a:gd name="connsiteY14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73725 w 2219964"/>
                <a:gd name="connsiteY10" fmla="*/ 2009139 h 3628333"/>
                <a:gd name="connsiteX11" fmla="*/ 944547 w 2219964"/>
                <a:gd name="connsiteY11" fmla="*/ 1767979 h 3628333"/>
                <a:gd name="connsiteX12" fmla="*/ 1085224 w 2219964"/>
                <a:gd name="connsiteY12" fmla="*/ 1501697 h 3628333"/>
                <a:gd name="connsiteX13" fmla="*/ 1607739 w 2219964"/>
                <a:gd name="connsiteY13" fmla="*/ 1873486 h 3628333"/>
                <a:gd name="connsiteX14" fmla="*/ 1808706 w 2219964"/>
                <a:gd name="connsiteY14" fmla="*/ 1592132 h 3628333"/>
                <a:gd name="connsiteX15" fmla="*/ 211016 w 2219964"/>
                <a:gd name="connsiteY15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944547 w 2219964"/>
                <a:gd name="connsiteY11" fmla="*/ 1767979 h 3628333"/>
                <a:gd name="connsiteX12" fmla="*/ 1085224 w 2219964"/>
                <a:gd name="connsiteY12" fmla="*/ 1501697 h 3628333"/>
                <a:gd name="connsiteX13" fmla="*/ 1607739 w 2219964"/>
                <a:gd name="connsiteY13" fmla="*/ 1873486 h 3628333"/>
                <a:gd name="connsiteX14" fmla="*/ 1808706 w 2219964"/>
                <a:gd name="connsiteY14" fmla="*/ 1592132 h 3628333"/>
                <a:gd name="connsiteX15" fmla="*/ 211016 w 2219964"/>
                <a:gd name="connsiteY15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944547 w 2219964"/>
                <a:gd name="connsiteY11" fmla="*/ 1767979 h 3628333"/>
                <a:gd name="connsiteX12" fmla="*/ 1085224 w 2219964"/>
                <a:gd name="connsiteY12" fmla="*/ 1501697 h 3628333"/>
                <a:gd name="connsiteX13" fmla="*/ 1607739 w 2219964"/>
                <a:gd name="connsiteY13" fmla="*/ 1873486 h 3628333"/>
                <a:gd name="connsiteX14" fmla="*/ 1808706 w 2219964"/>
                <a:gd name="connsiteY14" fmla="*/ 1592132 h 3628333"/>
                <a:gd name="connsiteX15" fmla="*/ 211016 w 2219964"/>
                <a:gd name="connsiteY15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090248 w 2219964"/>
                <a:gd name="connsiteY11" fmla="*/ 2024212 h 3628333"/>
                <a:gd name="connsiteX12" fmla="*/ 944547 w 2219964"/>
                <a:gd name="connsiteY12" fmla="*/ 1767979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44547 w 2219964"/>
                <a:gd name="connsiteY12" fmla="*/ 1767979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84741 w 2219964"/>
                <a:gd name="connsiteY12" fmla="*/ 1783052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84741 w 2219964"/>
                <a:gd name="connsiteY12" fmla="*/ 1783052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84741 w 2219964"/>
                <a:gd name="connsiteY12" fmla="*/ 1783052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29475 w 2219964"/>
                <a:gd name="connsiteY12" fmla="*/ 1762955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29475 w 2219964"/>
                <a:gd name="connsiteY12" fmla="*/ 1762955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29475 w 2219964"/>
                <a:gd name="connsiteY12" fmla="*/ 1762955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29475 w 2219964"/>
                <a:gd name="connsiteY12" fmla="*/ 1762955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577593 w 2219964"/>
                <a:gd name="connsiteY11" fmla="*/ 2280445 h 3628333"/>
                <a:gd name="connsiteX12" fmla="*/ 929475 w 2219964"/>
                <a:gd name="connsiteY12" fmla="*/ 1762955 h 3628333"/>
                <a:gd name="connsiteX13" fmla="*/ 1085224 w 2219964"/>
                <a:gd name="connsiteY13" fmla="*/ 1501697 h 3628333"/>
                <a:gd name="connsiteX14" fmla="*/ 1607739 w 2219964"/>
                <a:gd name="connsiteY14" fmla="*/ 1873486 h 3628333"/>
                <a:gd name="connsiteX15" fmla="*/ 1808706 w 2219964"/>
                <a:gd name="connsiteY15" fmla="*/ 1592132 h 3628333"/>
                <a:gd name="connsiteX16" fmla="*/ 211016 w 2219964"/>
                <a:gd name="connsiteY16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245998 w 2219964"/>
                <a:gd name="connsiteY11" fmla="*/ 2190010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65372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90493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90493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567735 w 2219964"/>
                <a:gd name="connsiteY9" fmla="*/ 2290493 h 3628333"/>
                <a:gd name="connsiteX10" fmla="*/ 763677 w 2219964"/>
                <a:gd name="connsiteY10" fmla="*/ 2049333 h 3628333"/>
                <a:gd name="connsiteX11" fmla="*/ 1381651 w 2219964"/>
                <a:gd name="connsiteY11" fmla="*/ 2521605 h 3628333"/>
                <a:gd name="connsiteX12" fmla="*/ 1577593 w 2219964"/>
                <a:gd name="connsiteY12" fmla="*/ 2280445 h 3628333"/>
                <a:gd name="connsiteX13" fmla="*/ 929475 w 2219964"/>
                <a:gd name="connsiteY13" fmla="*/ 1762955 h 3628333"/>
                <a:gd name="connsiteX14" fmla="*/ 1085224 w 2219964"/>
                <a:gd name="connsiteY14" fmla="*/ 1501697 h 3628333"/>
                <a:gd name="connsiteX15" fmla="*/ 1607739 w 2219964"/>
                <a:gd name="connsiteY15" fmla="*/ 1873486 h 3628333"/>
                <a:gd name="connsiteX16" fmla="*/ 1808706 w 2219964"/>
                <a:gd name="connsiteY16" fmla="*/ 1592132 h 3628333"/>
                <a:gd name="connsiteX17" fmla="*/ 211016 w 2219964"/>
                <a:gd name="connsiteY17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713435 w 2219964"/>
                <a:gd name="connsiteY9" fmla="*/ 2692427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70151 w 2219964"/>
                <a:gd name="connsiteY9" fmla="*/ 2727597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70151 w 2219964"/>
                <a:gd name="connsiteY9" fmla="*/ 2727597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70151 w 2219964"/>
                <a:gd name="connsiteY9" fmla="*/ 2727597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50054 w 2219964"/>
                <a:gd name="connsiteY9" fmla="*/ 2692428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50054 w 2219964"/>
                <a:gd name="connsiteY9" fmla="*/ 2692428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50054 w 2219964"/>
                <a:gd name="connsiteY9" fmla="*/ 2692428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50054 w 2219964"/>
                <a:gd name="connsiteY9" fmla="*/ 2692428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50054 w 2219964"/>
                <a:gd name="connsiteY9" fmla="*/ 2692428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50054 w 2219964"/>
                <a:gd name="connsiteY9" fmla="*/ 2692428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0199 w 2219964"/>
                <a:gd name="connsiteY9" fmla="*/ 2702476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0199 w 2219964"/>
                <a:gd name="connsiteY9" fmla="*/ 2702476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080199 w 2219964"/>
                <a:gd name="connsiteY9" fmla="*/ 2702476 h 3628333"/>
                <a:gd name="connsiteX10" fmla="*/ 567735 w 2219964"/>
                <a:gd name="connsiteY10" fmla="*/ 2290493 h 3628333"/>
                <a:gd name="connsiteX11" fmla="*/ 763677 w 2219964"/>
                <a:gd name="connsiteY11" fmla="*/ 2049333 h 3628333"/>
                <a:gd name="connsiteX12" fmla="*/ 1381651 w 2219964"/>
                <a:gd name="connsiteY12" fmla="*/ 2521605 h 3628333"/>
                <a:gd name="connsiteX13" fmla="*/ 1577593 w 2219964"/>
                <a:gd name="connsiteY13" fmla="*/ 2280445 h 3628333"/>
                <a:gd name="connsiteX14" fmla="*/ 929475 w 2219964"/>
                <a:gd name="connsiteY14" fmla="*/ 1762955 h 3628333"/>
                <a:gd name="connsiteX15" fmla="*/ 1085224 w 2219964"/>
                <a:gd name="connsiteY15" fmla="*/ 1501697 h 3628333"/>
                <a:gd name="connsiteX16" fmla="*/ 1607739 w 2219964"/>
                <a:gd name="connsiteY16" fmla="*/ 1873486 h 3628333"/>
                <a:gd name="connsiteX17" fmla="*/ 1808706 w 2219964"/>
                <a:gd name="connsiteY17" fmla="*/ 1592132 h 3628333"/>
                <a:gd name="connsiteX18" fmla="*/ 211016 w 2219964"/>
                <a:gd name="connsiteY18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874209 w 2219964"/>
                <a:gd name="connsiteY9" fmla="*/ 2988853 h 3628333"/>
                <a:gd name="connsiteX10" fmla="*/ 1080199 w 2219964"/>
                <a:gd name="connsiteY10" fmla="*/ 2702476 h 3628333"/>
                <a:gd name="connsiteX11" fmla="*/ 567735 w 2219964"/>
                <a:gd name="connsiteY11" fmla="*/ 2290493 h 3628333"/>
                <a:gd name="connsiteX12" fmla="*/ 763677 w 2219964"/>
                <a:gd name="connsiteY12" fmla="*/ 2049333 h 3628333"/>
                <a:gd name="connsiteX13" fmla="*/ 1381651 w 2219964"/>
                <a:gd name="connsiteY13" fmla="*/ 2521605 h 3628333"/>
                <a:gd name="connsiteX14" fmla="*/ 1577593 w 2219964"/>
                <a:gd name="connsiteY14" fmla="*/ 2280445 h 3628333"/>
                <a:gd name="connsiteX15" fmla="*/ 929475 w 2219964"/>
                <a:gd name="connsiteY15" fmla="*/ 1762955 h 3628333"/>
                <a:gd name="connsiteX16" fmla="*/ 1085224 w 2219964"/>
                <a:gd name="connsiteY16" fmla="*/ 1501697 h 3628333"/>
                <a:gd name="connsiteX17" fmla="*/ 1607739 w 2219964"/>
                <a:gd name="connsiteY17" fmla="*/ 1873486 h 3628333"/>
                <a:gd name="connsiteX18" fmla="*/ 1808706 w 2219964"/>
                <a:gd name="connsiteY18" fmla="*/ 1592132 h 3628333"/>
                <a:gd name="connsiteX19" fmla="*/ 211016 w 2219964"/>
                <a:gd name="connsiteY19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316525 w 2219964"/>
                <a:gd name="connsiteY9" fmla="*/ 2506532 h 3628333"/>
                <a:gd name="connsiteX10" fmla="*/ 1080199 w 2219964"/>
                <a:gd name="connsiteY10" fmla="*/ 2702476 h 3628333"/>
                <a:gd name="connsiteX11" fmla="*/ 567735 w 2219964"/>
                <a:gd name="connsiteY11" fmla="*/ 2290493 h 3628333"/>
                <a:gd name="connsiteX12" fmla="*/ 763677 w 2219964"/>
                <a:gd name="connsiteY12" fmla="*/ 2049333 h 3628333"/>
                <a:gd name="connsiteX13" fmla="*/ 1381651 w 2219964"/>
                <a:gd name="connsiteY13" fmla="*/ 2521605 h 3628333"/>
                <a:gd name="connsiteX14" fmla="*/ 1577593 w 2219964"/>
                <a:gd name="connsiteY14" fmla="*/ 2280445 h 3628333"/>
                <a:gd name="connsiteX15" fmla="*/ 929475 w 2219964"/>
                <a:gd name="connsiteY15" fmla="*/ 1762955 h 3628333"/>
                <a:gd name="connsiteX16" fmla="*/ 1085224 w 2219964"/>
                <a:gd name="connsiteY16" fmla="*/ 1501697 h 3628333"/>
                <a:gd name="connsiteX17" fmla="*/ 1607739 w 2219964"/>
                <a:gd name="connsiteY17" fmla="*/ 1873486 h 3628333"/>
                <a:gd name="connsiteX18" fmla="*/ 1808706 w 2219964"/>
                <a:gd name="connsiteY18" fmla="*/ 1592132 h 3628333"/>
                <a:gd name="connsiteX19" fmla="*/ 211016 w 2219964"/>
                <a:gd name="connsiteY19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371791 w 2219964"/>
                <a:gd name="connsiteY9" fmla="*/ 2687403 h 3628333"/>
                <a:gd name="connsiteX10" fmla="*/ 316525 w 2219964"/>
                <a:gd name="connsiteY10" fmla="*/ 2506532 h 3628333"/>
                <a:gd name="connsiteX11" fmla="*/ 1080199 w 2219964"/>
                <a:gd name="connsiteY11" fmla="*/ 2702476 h 3628333"/>
                <a:gd name="connsiteX12" fmla="*/ 567735 w 2219964"/>
                <a:gd name="connsiteY12" fmla="*/ 2290493 h 3628333"/>
                <a:gd name="connsiteX13" fmla="*/ 763677 w 2219964"/>
                <a:gd name="connsiteY13" fmla="*/ 2049333 h 3628333"/>
                <a:gd name="connsiteX14" fmla="*/ 1381651 w 2219964"/>
                <a:gd name="connsiteY14" fmla="*/ 2521605 h 3628333"/>
                <a:gd name="connsiteX15" fmla="*/ 1577593 w 2219964"/>
                <a:gd name="connsiteY15" fmla="*/ 2280445 h 3628333"/>
                <a:gd name="connsiteX16" fmla="*/ 929475 w 2219964"/>
                <a:gd name="connsiteY16" fmla="*/ 1762955 h 3628333"/>
                <a:gd name="connsiteX17" fmla="*/ 1085224 w 2219964"/>
                <a:gd name="connsiteY17" fmla="*/ 1501697 h 3628333"/>
                <a:gd name="connsiteX18" fmla="*/ 1607739 w 2219964"/>
                <a:gd name="connsiteY18" fmla="*/ 1873486 h 3628333"/>
                <a:gd name="connsiteX19" fmla="*/ 1808706 w 2219964"/>
                <a:gd name="connsiteY19" fmla="*/ 1592132 h 3628333"/>
                <a:gd name="connsiteX20" fmla="*/ 211016 w 2219964"/>
                <a:gd name="connsiteY20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16525 w 2219964"/>
                <a:gd name="connsiteY10" fmla="*/ 2506532 h 3628333"/>
                <a:gd name="connsiteX11" fmla="*/ 1080199 w 2219964"/>
                <a:gd name="connsiteY11" fmla="*/ 2702476 h 3628333"/>
                <a:gd name="connsiteX12" fmla="*/ 567735 w 2219964"/>
                <a:gd name="connsiteY12" fmla="*/ 2290493 h 3628333"/>
                <a:gd name="connsiteX13" fmla="*/ 763677 w 2219964"/>
                <a:gd name="connsiteY13" fmla="*/ 2049333 h 3628333"/>
                <a:gd name="connsiteX14" fmla="*/ 1381651 w 2219964"/>
                <a:gd name="connsiteY14" fmla="*/ 2521605 h 3628333"/>
                <a:gd name="connsiteX15" fmla="*/ 1577593 w 2219964"/>
                <a:gd name="connsiteY15" fmla="*/ 2280445 h 3628333"/>
                <a:gd name="connsiteX16" fmla="*/ 929475 w 2219964"/>
                <a:gd name="connsiteY16" fmla="*/ 1762955 h 3628333"/>
                <a:gd name="connsiteX17" fmla="*/ 1085224 w 2219964"/>
                <a:gd name="connsiteY17" fmla="*/ 1501697 h 3628333"/>
                <a:gd name="connsiteX18" fmla="*/ 1607739 w 2219964"/>
                <a:gd name="connsiteY18" fmla="*/ 1873486 h 3628333"/>
                <a:gd name="connsiteX19" fmla="*/ 1808706 w 2219964"/>
                <a:gd name="connsiteY19" fmla="*/ 1592132 h 3628333"/>
                <a:gd name="connsiteX20" fmla="*/ 211016 w 2219964"/>
                <a:gd name="connsiteY20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16525 w 2219964"/>
                <a:gd name="connsiteY10" fmla="*/ 2506532 h 3628333"/>
                <a:gd name="connsiteX11" fmla="*/ 768701 w 2219964"/>
                <a:gd name="connsiteY11" fmla="*/ 2647210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16525 w 2219964"/>
                <a:gd name="connsiteY10" fmla="*/ 2506532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16525 w 2219964"/>
                <a:gd name="connsiteY10" fmla="*/ 2506532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16525 w 2219964"/>
                <a:gd name="connsiteY10" fmla="*/ 2506532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21549 w 2219964"/>
                <a:gd name="connsiteY10" fmla="*/ 2541701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21549 w 2219964"/>
                <a:gd name="connsiteY10" fmla="*/ 2541701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21549 w 2219964"/>
                <a:gd name="connsiteY10" fmla="*/ 2541701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67733 w 2219964"/>
                <a:gd name="connsiteY8" fmla="*/ 3099385 h 3628333"/>
                <a:gd name="connsiteX9" fmla="*/ 150727 w 2219964"/>
                <a:gd name="connsiteY9" fmla="*/ 2752718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50727 w 2219964"/>
                <a:gd name="connsiteY9" fmla="*/ 2752718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50727 w 2219964"/>
                <a:gd name="connsiteY9" fmla="*/ 2752718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50727 w 2219964"/>
                <a:gd name="connsiteY9" fmla="*/ 2752718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25606 w 2219964"/>
                <a:gd name="connsiteY9" fmla="*/ 2757742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25606 w 2219964"/>
                <a:gd name="connsiteY9" fmla="*/ 2757742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40679 w 2219964"/>
                <a:gd name="connsiteY9" fmla="*/ 2757742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40679 w 2219964"/>
                <a:gd name="connsiteY9" fmla="*/ 2757742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40679 w 2219964"/>
                <a:gd name="connsiteY9" fmla="*/ 2757742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  <a:gd name="connsiteX0" fmla="*/ 211016 w 2219964"/>
                <a:gd name="connsiteY0" fmla="*/ 125072 h 3628333"/>
                <a:gd name="connsiteX1" fmla="*/ 532565 w 2219964"/>
                <a:gd name="connsiteY1" fmla="*/ 4492 h 3628333"/>
                <a:gd name="connsiteX2" fmla="*/ 2054889 w 2219964"/>
                <a:gd name="connsiteY2" fmla="*/ 1386139 h 3628333"/>
                <a:gd name="connsiteX3" fmla="*/ 1919238 w 2219964"/>
                <a:gd name="connsiteY3" fmla="*/ 2240250 h 3628333"/>
                <a:gd name="connsiteX4" fmla="*/ 1436916 w 2219964"/>
                <a:gd name="connsiteY4" fmla="*/ 2868272 h 3628333"/>
                <a:gd name="connsiteX5" fmla="*/ 864159 w 2219964"/>
                <a:gd name="connsiteY5" fmla="*/ 3280255 h 3628333"/>
                <a:gd name="connsiteX6" fmla="*/ 0 w 2219964"/>
                <a:gd name="connsiteY6" fmla="*/ 3521415 h 3628333"/>
                <a:gd name="connsiteX7" fmla="*/ 135654 w 2219964"/>
                <a:gd name="connsiteY7" fmla="*/ 3219965 h 3628333"/>
                <a:gd name="connsiteX8" fmla="*/ 552660 w 2219964"/>
                <a:gd name="connsiteY8" fmla="*/ 3129530 h 3628333"/>
                <a:gd name="connsiteX9" fmla="*/ 140679 w 2219964"/>
                <a:gd name="connsiteY9" fmla="*/ 2757742 h 3628333"/>
                <a:gd name="connsiteX10" fmla="*/ 326573 w 2219964"/>
                <a:gd name="connsiteY10" fmla="*/ 2521604 h 3628333"/>
                <a:gd name="connsiteX11" fmla="*/ 884257 w 2219964"/>
                <a:gd name="connsiteY11" fmla="*/ 2938612 h 3628333"/>
                <a:gd name="connsiteX12" fmla="*/ 1080199 w 2219964"/>
                <a:gd name="connsiteY12" fmla="*/ 2702476 h 3628333"/>
                <a:gd name="connsiteX13" fmla="*/ 567735 w 2219964"/>
                <a:gd name="connsiteY13" fmla="*/ 2290493 h 3628333"/>
                <a:gd name="connsiteX14" fmla="*/ 763677 w 2219964"/>
                <a:gd name="connsiteY14" fmla="*/ 2049333 h 3628333"/>
                <a:gd name="connsiteX15" fmla="*/ 1381651 w 2219964"/>
                <a:gd name="connsiteY15" fmla="*/ 2521605 h 3628333"/>
                <a:gd name="connsiteX16" fmla="*/ 1577593 w 2219964"/>
                <a:gd name="connsiteY16" fmla="*/ 2280445 h 3628333"/>
                <a:gd name="connsiteX17" fmla="*/ 929475 w 2219964"/>
                <a:gd name="connsiteY17" fmla="*/ 1762955 h 3628333"/>
                <a:gd name="connsiteX18" fmla="*/ 1085224 w 2219964"/>
                <a:gd name="connsiteY18" fmla="*/ 1501697 h 3628333"/>
                <a:gd name="connsiteX19" fmla="*/ 1607739 w 2219964"/>
                <a:gd name="connsiteY19" fmla="*/ 1873486 h 3628333"/>
                <a:gd name="connsiteX20" fmla="*/ 1808706 w 2219964"/>
                <a:gd name="connsiteY20" fmla="*/ 1592132 h 3628333"/>
                <a:gd name="connsiteX21" fmla="*/ 211016 w 2219964"/>
                <a:gd name="connsiteY21" fmla="*/ 125072 h 3628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219964" h="3628333">
                  <a:moveTo>
                    <a:pt x="211016" y="125072"/>
                  </a:moveTo>
                  <a:cubicBezTo>
                    <a:pt x="82063" y="-10581"/>
                    <a:pt x="415334" y="-5556"/>
                    <a:pt x="532565" y="4492"/>
                  </a:cubicBezTo>
                  <a:cubicBezTo>
                    <a:pt x="1316336" y="749744"/>
                    <a:pt x="1562521" y="897119"/>
                    <a:pt x="2054889" y="1386139"/>
                  </a:cubicBezTo>
                  <a:cubicBezTo>
                    <a:pt x="2436727" y="1853387"/>
                    <a:pt x="2054890" y="2184984"/>
                    <a:pt x="1919238" y="2240250"/>
                  </a:cubicBezTo>
                  <a:cubicBezTo>
                    <a:pt x="2013024" y="2829754"/>
                    <a:pt x="1574243" y="2861572"/>
                    <a:pt x="1436916" y="2868272"/>
                  </a:cubicBezTo>
                  <a:cubicBezTo>
                    <a:pt x="1318010" y="3369015"/>
                    <a:pt x="993113" y="3251785"/>
                    <a:pt x="864159" y="3280255"/>
                  </a:cubicBezTo>
                  <a:cubicBezTo>
                    <a:pt x="689988" y="3775973"/>
                    <a:pt x="128953" y="3628598"/>
                    <a:pt x="0" y="3521415"/>
                  </a:cubicBezTo>
                  <a:lnTo>
                    <a:pt x="135654" y="3219965"/>
                  </a:lnTo>
                  <a:cubicBezTo>
                    <a:pt x="480646" y="3471175"/>
                    <a:pt x="574432" y="3204892"/>
                    <a:pt x="552660" y="3129530"/>
                  </a:cubicBezTo>
                  <a:cubicBezTo>
                    <a:pt x="592016" y="3040770"/>
                    <a:pt x="242837" y="2901769"/>
                    <a:pt x="140679" y="2757742"/>
                  </a:cubicBezTo>
                  <a:cubicBezTo>
                    <a:pt x="38521" y="2658933"/>
                    <a:pt x="138167" y="2418609"/>
                    <a:pt x="326573" y="2521604"/>
                  </a:cubicBezTo>
                  <a:cubicBezTo>
                    <a:pt x="449666" y="2609527"/>
                    <a:pt x="756978" y="2905955"/>
                    <a:pt x="884257" y="2938612"/>
                  </a:cubicBezTo>
                  <a:cubicBezTo>
                    <a:pt x="1142164" y="3031559"/>
                    <a:pt x="1168959" y="2766953"/>
                    <a:pt x="1080199" y="2702476"/>
                  </a:cubicBezTo>
                  <a:cubicBezTo>
                    <a:pt x="874208" y="2507371"/>
                    <a:pt x="825642" y="2548400"/>
                    <a:pt x="567735" y="2290493"/>
                  </a:cubicBezTo>
                  <a:cubicBezTo>
                    <a:pt x="487348" y="2178287"/>
                    <a:pt x="542613" y="2005790"/>
                    <a:pt x="763677" y="2049333"/>
                  </a:cubicBezTo>
                  <a:cubicBezTo>
                    <a:pt x="886769" y="2122184"/>
                    <a:pt x="1245998" y="2483086"/>
                    <a:pt x="1381651" y="2521605"/>
                  </a:cubicBezTo>
                  <a:cubicBezTo>
                    <a:pt x="1602715" y="2665631"/>
                    <a:pt x="1710734" y="2346597"/>
                    <a:pt x="1577593" y="2280445"/>
                  </a:cubicBezTo>
                  <a:cubicBezTo>
                    <a:pt x="1524839" y="2209269"/>
                    <a:pt x="1025771" y="1855065"/>
                    <a:pt x="929475" y="1762955"/>
                  </a:cubicBezTo>
                  <a:cubicBezTo>
                    <a:pt x="767027" y="1603855"/>
                    <a:pt x="966319" y="1414611"/>
                    <a:pt x="1085224" y="1501697"/>
                  </a:cubicBezTo>
                  <a:lnTo>
                    <a:pt x="1607739" y="1873486"/>
                  </a:lnTo>
                  <a:cubicBezTo>
                    <a:pt x="1847224" y="2077801"/>
                    <a:pt x="2001300" y="1724436"/>
                    <a:pt x="1808706" y="1592132"/>
                  </a:cubicBezTo>
                  <a:lnTo>
                    <a:pt x="211016" y="12507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2BE7773E-91C6-436D-B0D6-604ECB109D48}"/>
              </a:ext>
            </a:extLst>
          </p:cNvPr>
          <p:cNvSpPr/>
          <p:nvPr/>
        </p:nvSpPr>
        <p:spPr>
          <a:xfrm>
            <a:off x="3373568" y="3593273"/>
            <a:ext cx="45719" cy="54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Left Bracket 79">
            <a:extLst>
              <a:ext uri="{FF2B5EF4-FFF2-40B4-BE49-F238E27FC236}">
                <a16:creationId xmlns:a16="http://schemas.microsoft.com/office/drawing/2014/main" id="{8DF1C2D8-F05B-4C9D-A953-EA24A3ACCCCF}"/>
              </a:ext>
            </a:extLst>
          </p:cNvPr>
          <p:cNvSpPr/>
          <p:nvPr/>
        </p:nvSpPr>
        <p:spPr>
          <a:xfrm rot="5400000">
            <a:off x="5853252" y="-1813904"/>
            <a:ext cx="494022" cy="8862201"/>
          </a:xfrm>
          <a:prstGeom prst="leftBracket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01DCE3F-F463-48E8-AB67-C7AD666F8965}"/>
              </a:ext>
            </a:extLst>
          </p:cNvPr>
          <p:cNvSpPr txBox="1"/>
          <p:nvPr/>
        </p:nvSpPr>
        <p:spPr>
          <a:xfrm>
            <a:off x="5465379" y="2175641"/>
            <a:ext cx="128226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84625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A93E13F-9AA4-41A1-805F-5004CB48D4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7423713"/>
              </p:ext>
            </p:extLst>
          </p:nvPr>
        </p:nvGraphicFramePr>
        <p:xfrm>
          <a:off x="1515855" y="1371825"/>
          <a:ext cx="9131124" cy="4798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47560B7-C9EA-41EC-B144-23B0C6708DC6}"/>
              </a:ext>
            </a:extLst>
          </p:cNvPr>
          <p:cNvSpPr/>
          <p:nvPr/>
        </p:nvSpPr>
        <p:spPr>
          <a:xfrm>
            <a:off x="1097281" y="4735490"/>
            <a:ext cx="3525552" cy="13969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Requirements – Program-wide Agreement on High-Level Requirements</a:t>
            </a:r>
          </a:p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Dependencies - Timing / Management</a:t>
            </a:r>
          </a:p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Reporting -  Establishing mechanisms to rely status, risk  and issues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3C66E3-2F63-4F55-B8CC-B7338D525FC0}"/>
              </a:ext>
            </a:extLst>
          </p:cNvPr>
          <p:cNvSpPr/>
          <p:nvPr/>
        </p:nvSpPr>
        <p:spPr>
          <a:xfrm>
            <a:off x="1107465" y="1371825"/>
            <a:ext cx="3515367" cy="2468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Requirements – Program-wide Agreement on High-Level Requirements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Dependencies - Timing / Management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Reporting -  Establishing mechanisms to rely status, risk  and issues</a:t>
            </a:r>
          </a:p>
          <a:p>
            <a:pPr>
              <a:spcAft>
                <a:spcPts val="600"/>
              </a:spcAft>
            </a:pP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8C8453D-1680-4BD5-B38C-64063EEBBBF3}"/>
              </a:ext>
            </a:extLst>
          </p:cNvPr>
          <p:cNvSpPr txBox="1">
            <a:spLocks/>
          </p:cNvSpPr>
          <p:nvPr/>
        </p:nvSpPr>
        <p:spPr>
          <a:xfrm>
            <a:off x="1097280" y="434087"/>
            <a:ext cx="10058400" cy="806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WHEN</a:t>
            </a:r>
            <a:r>
              <a:rPr lang="en-US" dirty="0"/>
              <a:t>? How hybrid programs often work</a:t>
            </a:r>
            <a:r>
              <a:rPr lang="en-US" baseline="30000" dirty="0"/>
              <a:t>(2)</a:t>
            </a:r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57612205-FBAF-43E8-8865-EAADF8C0D44C}"/>
              </a:ext>
            </a:extLst>
          </p:cNvPr>
          <p:cNvSpPr/>
          <p:nvPr/>
        </p:nvSpPr>
        <p:spPr>
          <a:xfrm flipV="1">
            <a:off x="8363877" y="2816533"/>
            <a:ext cx="1828800" cy="1828800"/>
          </a:xfrm>
          <a:prstGeom prst="blockArc">
            <a:avLst>
              <a:gd name="adj1" fmla="val 12560167"/>
              <a:gd name="adj2" fmla="val 8973623"/>
              <a:gd name="adj3" fmla="val 1902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BBE072F9-B5D9-4BD8-9915-3473B58F5C04}"/>
              </a:ext>
            </a:extLst>
          </p:cNvPr>
          <p:cNvSpPr/>
          <p:nvPr/>
        </p:nvSpPr>
        <p:spPr>
          <a:xfrm rot="5587889">
            <a:off x="8424105" y="3812049"/>
            <a:ext cx="548640" cy="640080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B03822-8429-41DE-A5E0-95247EA0A3AE}"/>
              </a:ext>
            </a:extLst>
          </p:cNvPr>
          <p:cNvSpPr/>
          <p:nvPr/>
        </p:nvSpPr>
        <p:spPr>
          <a:xfrm>
            <a:off x="7642505" y="2847998"/>
            <a:ext cx="3666626" cy="2039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Sprint Planning – Prioritize, Finalize User Stories and Assign Story Points</a:t>
            </a:r>
          </a:p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Scrum, Dev &amp; Test – Executing the work by User Stories </a:t>
            </a:r>
          </a:p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End of Sprint -  Acceptance by Product Owners and Impacted Cross-Functional Teams </a:t>
            </a:r>
          </a:p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Retrospective for Continuous Improvement</a:t>
            </a:r>
          </a:p>
        </p:txBody>
      </p:sp>
      <p:sp>
        <p:nvSpPr>
          <p:cNvPr id="36" name="Left Bracket 35">
            <a:extLst>
              <a:ext uri="{FF2B5EF4-FFF2-40B4-BE49-F238E27FC236}">
                <a16:creationId xmlns:a16="http://schemas.microsoft.com/office/drawing/2014/main" id="{632C8E58-9204-4C7C-B0A5-F91D91CD962F}"/>
              </a:ext>
            </a:extLst>
          </p:cNvPr>
          <p:cNvSpPr/>
          <p:nvPr/>
        </p:nvSpPr>
        <p:spPr>
          <a:xfrm>
            <a:off x="5031222" y="1371825"/>
            <a:ext cx="112443" cy="1234436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ket 36">
            <a:extLst>
              <a:ext uri="{FF2B5EF4-FFF2-40B4-BE49-F238E27FC236}">
                <a16:creationId xmlns:a16="http://schemas.microsoft.com/office/drawing/2014/main" id="{D6BDC98F-040A-467D-9E26-EA2E2B7C6775}"/>
              </a:ext>
            </a:extLst>
          </p:cNvPr>
          <p:cNvSpPr/>
          <p:nvPr/>
        </p:nvSpPr>
        <p:spPr>
          <a:xfrm flipH="1">
            <a:off x="6996645" y="2795975"/>
            <a:ext cx="112443" cy="2011680"/>
          </a:xfrm>
          <a:prstGeom prst="leftBracket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8" name="Left Bracket 37">
            <a:extLst>
              <a:ext uri="{FF2B5EF4-FFF2-40B4-BE49-F238E27FC236}">
                <a16:creationId xmlns:a16="http://schemas.microsoft.com/office/drawing/2014/main" id="{84932A6E-EFCC-4D1E-B6CC-D27C28EBE22A}"/>
              </a:ext>
            </a:extLst>
          </p:cNvPr>
          <p:cNvSpPr/>
          <p:nvPr/>
        </p:nvSpPr>
        <p:spPr>
          <a:xfrm>
            <a:off x="5031222" y="4782418"/>
            <a:ext cx="112443" cy="1234436"/>
          </a:xfrm>
          <a:prstGeom prst="leftBracket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69C0ADA-2B52-40C4-A492-5737AC8E66B1}"/>
              </a:ext>
            </a:extLst>
          </p:cNvPr>
          <p:cNvSpPr txBox="1"/>
          <p:nvPr/>
        </p:nvSpPr>
        <p:spPr>
          <a:xfrm>
            <a:off x="4454567" y="1129098"/>
            <a:ext cx="677108" cy="15517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“Water”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C620978-ED8C-4708-ADF3-A27822912C91}"/>
              </a:ext>
            </a:extLst>
          </p:cNvPr>
          <p:cNvSpPr txBox="1"/>
          <p:nvPr/>
        </p:nvSpPr>
        <p:spPr>
          <a:xfrm>
            <a:off x="4428291" y="4887312"/>
            <a:ext cx="677108" cy="104645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3200" dirty="0">
                <a:solidFill>
                  <a:schemeClr val="accent3"/>
                </a:solidFill>
              </a:rPr>
              <a:t>“Fall”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9FE61B-0CCF-4FDA-9A61-AE9AB8E07DDD}"/>
              </a:ext>
            </a:extLst>
          </p:cNvPr>
          <p:cNvSpPr txBox="1"/>
          <p:nvPr/>
        </p:nvSpPr>
        <p:spPr>
          <a:xfrm>
            <a:off x="7082146" y="3042753"/>
            <a:ext cx="677108" cy="14714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“Scrum”</a:t>
            </a:r>
          </a:p>
        </p:txBody>
      </p:sp>
    </p:spTree>
    <p:extLst>
      <p:ext uri="{BB962C8B-B14F-4D97-AF65-F5344CB8AC3E}">
        <p14:creationId xmlns:p14="http://schemas.microsoft.com/office/powerpoint/2010/main" val="3478002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our Cast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79324E5-6160-45B7-A148-5BD773CCC50F}"/>
              </a:ext>
            </a:extLst>
          </p:cNvPr>
          <p:cNvSpPr/>
          <p:nvPr/>
        </p:nvSpPr>
        <p:spPr>
          <a:xfrm>
            <a:off x="1212574" y="1480057"/>
            <a:ext cx="1828800" cy="1828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9CF8236-FA6E-4FAC-8F0C-5FB252E32BC1}"/>
              </a:ext>
            </a:extLst>
          </p:cNvPr>
          <p:cNvSpPr/>
          <p:nvPr/>
        </p:nvSpPr>
        <p:spPr>
          <a:xfrm>
            <a:off x="2534477" y="3749836"/>
            <a:ext cx="1828800" cy="1828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990F453-A969-4E85-9544-CC0F6E1E3EDD}"/>
              </a:ext>
            </a:extLst>
          </p:cNvPr>
          <p:cNvSpPr/>
          <p:nvPr/>
        </p:nvSpPr>
        <p:spPr>
          <a:xfrm>
            <a:off x="3856380" y="1480057"/>
            <a:ext cx="1828800" cy="1828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5E71BE0-5864-4C25-8F42-04522E939833}"/>
              </a:ext>
            </a:extLst>
          </p:cNvPr>
          <p:cNvSpPr/>
          <p:nvPr/>
        </p:nvSpPr>
        <p:spPr>
          <a:xfrm>
            <a:off x="6500186" y="1480057"/>
            <a:ext cx="1828800" cy="1828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5EA8DB4-7E5A-4E31-A03E-95FBB7B3E852}"/>
              </a:ext>
            </a:extLst>
          </p:cNvPr>
          <p:cNvSpPr/>
          <p:nvPr/>
        </p:nvSpPr>
        <p:spPr>
          <a:xfrm>
            <a:off x="7822089" y="3749836"/>
            <a:ext cx="1828800" cy="1828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4D8AC69-5E46-4C29-84CB-E89EE4972692}"/>
              </a:ext>
            </a:extLst>
          </p:cNvPr>
          <p:cNvSpPr/>
          <p:nvPr/>
        </p:nvSpPr>
        <p:spPr>
          <a:xfrm>
            <a:off x="9143994" y="1480057"/>
            <a:ext cx="1828800" cy="1828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3428CA5-057C-47A0-BCC5-107B1590BB6B}"/>
              </a:ext>
            </a:extLst>
          </p:cNvPr>
          <p:cNvSpPr/>
          <p:nvPr/>
        </p:nvSpPr>
        <p:spPr>
          <a:xfrm>
            <a:off x="5178283" y="3749836"/>
            <a:ext cx="1828800" cy="1828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6B4FE0-A6C6-4289-8875-66AC69C16556}"/>
              </a:ext>
            </a:extLst>
          </p:cNvPr>
          <p:cNvSpPr txBox="1"/>
          <p:nvPr/>
        </p:nvSpPr>
        <p:spPr>
          <a:xfrm>
            <a:off x="1208917" y="3339270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Steve</a:t>
            </a:r>
          </a:p>
          <a:p>
            <a:pPr algn="ctr"/>
            <a:r>
              <a:rPr lang="en-US" sz="1600" i="1" dirty="0">
                <a:solidFill>
                  <a:schemeClr val="accent1">
                    <a:lumMod val="75000"/>
                  </a:schemeClr>
                </a:solidFill>
              </a:rPr>
              <a:t>Program Manager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5BA652-7A92-4106-9655-87ED3CCBCCD9}"/>
              </a:ext>
            </a:extLst>
          </p:cNvPr>
          <p:cNvSpPr txBox="1"/>
          <p:nvPr/>
        </p:nvSpPr>
        <p:spPr>
          <a:xfrm>
            <a:off x="3969025" y="3339270"/>
            <a:ext cx="1590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Sally</a:t>
            </a:r>
          </a:p>
          <a:p>
            <a:pPr algn="ctr"/>
            <a:r>
              <a:rPr lang="en-US" sz="1600" i="1" dirty="0">
                <a:solidFill>
                  <a:schemeClr val="accent1">
                    <a:lumMod val="75000"/>
                  </a:schemeClr>
                </a:solidFill>
              </a:rPr>
              <a:t>Program BA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4BCED9-8C7F-479D-9A48-E751AB59DB62}"/>
              </a:ext>
            </a:extLst>
          </p:cNvPr>
          <p:cNvSpPr txBox="1"/>
          <p:nvPr/>
        </p:nvSpPr>
        <p:spPr>
          <a:xfrm>
            <a:off x="2682573" y="5603896"/>
            <a:ext cx="1590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Meg</a:t>
            </a:r>
          </a:p>
          <a:p>
            <a:pPr algn="ctr"/>
            <a:r>
              <a:rPr lang="en-US" sz="1600" i="1" dirty="0">
                <a:solidFill>
                  <a:schemeClr val="accent1">
                    <a:lumMod val="75000"/>
                  </a:schemeClr>
                </a:solidFill>
              </a:rPr>
              <a:t>QA Lead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35742B-4A22-47CD-BB1C-EA556EEDBA5D}"/>
              </a:ext>
            </a:extLst>
          </p:cNvPr>
          <p:cNvSpPr txBox="1"/>
          <p:nvPr/>
        </p:nvSpPr>
        <p:spPr>
          <a:xfrm>
            <a:off x="5341651" y="5603896"/>
            <a:ext cx="1590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Amanda</a:t>
            </a:r>
          </a:p>
          <a:p>
            <a:pPr algn="ctr"/>
            <a:r>
              <a:rPr lang="en-US" sz="1600" i="1" dirty="0">
                <a:solidFill>
                  <a:schemeClr val="bg2">
                    <a:lumMod val="50000"/>
                  </a:schemeClr>
                </a:solidFill>
              </a:rPr>
              <a:t>Agile Prod </a:t>
            </a:r>
            <a:r>
              <a:rPr lang="en-US" sz="1600" i="1" dirty="0" err="1">
                <a:solidFill>
                  <a:schemeClr val="bg2">
                    <a:lumMod val="50000"/>
                  </a:schemeClr>
                </a:solidFill>
              </a:rPr>
              <a:t>Mgr</a:t>
            </a:r>
            <a:endParaRPr lang="en-US" sz="16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7BD77A-A542-4B4A-A539-22D0443E8016}"/>
              </a:ext>
            </a:extLst>
          </p:cNvPr>
          <p:cNvSpPr txBox="1"/>
          <p:nvPr/>
        </p:nvSpPr>
        <p:spPr>
          <a:xfrm>
            <a:off x="6622761" y="3339270"/>
            <a:ext cx="1590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Sara</a:t>
            </a:r>
          </a:p>
          <a:p>
            <a:pPr algn="ctr"/>
            <a:r>
              <a:rPr lang="en-US" sz="1600" i="1" dirty="0">
                <a:solidFill>
                  <a:schemeClr val="bg2">
                    <a:lumMod val="50000"/>
                  </a:schemeClr>
                </a:solidFill>
              </a:rPr>
              <a:t>Scrum Master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B5D44E-E085-46E7-B624-63A1E3C65323}"/>
              </a:ext>
            </a:extLst>
          </p:cNvPr>
          <p:cNvSpPr txBox="1"/>
          <p:nvPr/>
        </p:nvSpPr>
        <p:spPr>
          <a:xfrm>
            <a:off x="9291473" y="3339270"/>
            <a:ext cx="1590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David</a:t>
            </a:r>
          </a:p>
          <a:p>
            <a:pPr algn="ctr"/>
            <a:r>
              <a:rPr lang="en-US" sz="1600" i="1" dirty="0">
                <a:solidFill>
                  <a:schemeClr val="bg2">
                    <a:lumMod val="50000"/>
                  </a:schemeClr>
                </a:solidFill>
              </a:rPr>
              <a:t>Agile Dev Lead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6C8D20-60DC-40F3-B458-F3EB28EFBA15}"/>
              </a:ext>
            </a:extLst>
          </p:cNvPr>
          <p:cNvSpPr txBox="1"/>
          <p:nvPr/>
        </p:nvSpPr>
        <p:spPr>
          <a:xfrm>
            <a:off x="7970033" y="5603896"/>
            <a:ext cx="1590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Aaron</a:t>
            </a:r>
          </a:p>
          <a:p>
            <a:pPr algn="ctr"/>
            <a:r>
              <a:rPr lang="en-US" sz="1600" i="1" dirty="0">
                <a:solidFill>
                  <a:schemeClr val="bg2">
                    <a:lumMod val="50000"/>
                  </a:schemeClr>
                </a:solidFill>
              </a:rPr>
              <a:t>Agile BA / QA</a:t>
            </a:r>
          </a:p>
        </p:txBody>
      </p:sp>
      <p:pic>
        <p:nvPicPr>
          <p:cNvPr id="27" name="Picture 26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7685738C-9088-4BF4-A636-14E636C518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50" r="12276" b="16511"/>
          <a:stretch/>
        </p:blipFill>
        <p:spPr>
          <a:xfrm>
            <a:off x="1251507" y="1480057"/>
            <a:ext cx="1748420" cy="1845936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9" name="Picture 28" descr="A person in a suit and tie&#10;&#10;Description automatically generated">
            <a:extLst>
              <a:ext uri="{FF2B5EF4-FFF2-40B4-BE49-F238E27FC236}">
                <a16:creationId xmlns:a16="http://schemas.microsoft.com/office/drawing/2014/main" id="{23D753B6-10E3-488B-8056-C7CD7806DE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979" r="2"/>
          <a:stretch/>
        </p:blipFill>
        <p:spPr>
          <a:xfrm>
            <a:off x="3854855" y="1480057"/>
            <a:ext cx="1814369" cy="1828800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1" name="Picture 30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A9844571-6C09-492E-859E-D391FDACD5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0432" t="3650" r="9749" b="23538"/>
          <a:stretch/>
        </p:blipFill>
        <p:spPr>
          <a:xfrm>
            <a:off x="6474422" y="1480057"/>
            <a:ext cx="1880328" cy="1828801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3" name="Picture 32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93AFA2E5-375C-4BF8-94F3-0EAA7B0E968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535" t="3164" r="4575" b="33924"/>
          <a:stretch/>
        </p:blipFill>
        <p:spPr>
          <a:xfrm>
            <a:off x="7848596" y="3749836"/>
            <a:ext cx="1830372" cy="1862904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5" name="Picture 34" descr="A person standing next to a person&#10;&#10;Description automatically generated">
            <a:extLst>
              <a:ext uri="{FF2B5EF4-FFF2-40B4-BE49-F238E27FC236}">
                <a16:creationId xmlns:a16="http://schemas.microsoft.com/office/drawing/2014/main" id="{FB638ADF-D473-4594-A816-6DFB968F48E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4516" t="1145" r="7729" b="12846"/>
          <a:stretch/>
        </p:blipFill>
        <p:spPr>
          <a:xfrm>
            <a:off x="9155484" y="1480057"/>
            <a:ext cx="1847850" cy="1831237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7" name="Picture 36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2AD2B973-2A10-4464-860C-CE457A2F25C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1755" t="6193" r="30234" b="43388"/>
          <a:stretch/>
        </p:blipFill>
        <p:spPr>
          <a:xfrm>
            <a:off x="5204790" y="3749836"/>
            <a:ext cx="1843973" cy="1860352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" name="Picture 40" descr="A person sitting at a desk with a computer and smiling at the camera&#10;&#10;Description automatically generated">
            <a:extLst>
              <a:ext uri="{FF2B5EF4-FFF2-40B4-BE49-F238E27FC236}">
                <a16:creationId xmlns:a16="http://schemas.microsoft.com/office/drawing/2014/main" id="{BAEB7304-90D1-4FC7-A8BC-8775A7AFA6D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9895" t="5936" r="21540" b="6334"/>
          <a:stretch/>
        </p:blipFill>
        <p:spPr>
          <a:xfrm>
            <a:off x="2565623" y="3749836"/>
            <a:ext cx="1824161" cy="1818436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0680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F7D3A160-D109-4825-85A7-C5B958EAD6F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636969" y="3376695"/>
            <a:ext cx="1737360" cy="998"/>
          </a:xfrm>
          <a:prstGeom prst="bentConnector3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3699F285-B3B5-499B-9829-4D6142352087}"/>
              </a:ext>
            </a:extLst>
          </p:cNvPr>
          <p:cNvCxnSpPr/>
          <p:nvPr/>
        </p:nvCxnSpPr>
        <p:spPr>
          <a:xfrm rot="16200000" flipH="1">
            <a:off x="3105959" y="3380010"/>
            <a:ext cx="1737360" cy="998"/>
          </a:xfrm>
          <a:prstGeom prst="bentConnector3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B89522A-AA0B-4FA6-A1AE-66217770332E}"/>
              </a:ext>
            </a:extLst>
          </p:cNvPr>
          <p:cNvCxnSpPr/>
          <p:nvPr/>
        </p:nvCxnSpPr>
        <p:spPr>
          <a:xfrm rot="16200000" flipH="1">
            <a:off x="5470838" y="3363447"/>
            <a:ext cx="1737360" cy="998"/>
          </a:xfrm>
          <a:prstGeom prst="bentConnector3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0A58833B-566F-4FC8-AC39-D5D1B15CC6ED}"/>
              </a:ext>
            </a:extLst>
          </p:cNvPr>
          <p:cNvCxnSpPr/>
          <p:nvPr/>
        </p:nvCxnSpPr>
        <p:spPr>
          <a:xfrm rot="16200000" flipH="1">
            <a:off x="8744119" y="3317066"/>
            <a:ext cx="1737360" cy="998"/>
          </a:xfrm>
          <a:prstGeom prst="bentConnector3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CC4E4DB0-648E-4F50-A832-C2957F5C5198}"/>
              </a:ext>
            </a:extLst>
          </p:cNvPr>
          <p:cNvCxnSpPr>
            <a:cxnSpLocks/>
          </p:cNvCxnSpPr>
          <p:nvPr/>
        </p:nvCxnSpPr>
        <p:spPr>
          <a:xfrm rot="16200000" flipH="1">
            <a:off x="202311" y="3392460"/>
            <a:ext cx="1737360" cy="998"/>
          </a:xfrm>
          <a:prstGeom prst="bentConnector3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1D44413-91E2-42BD-AB76-31CA526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WHEN? </a:t>
            </a:r>
            <a:r>
              <a:rPr lang="en-US" dirty="0"/>
              <a:t>Challenges with Hybrid Programs </a:t>
            </a:r>
            <a:r>
              <a:rPr lang="en-US" baseline="30000" dirty="0"/>
              <a:t>(3)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0885D8-F6EC-4F63-9413-39E8CDBCA6CB}"/>
              </a:ext>
            </a:extLst>
          </p:cNvPr>
          <p:cNvSpPr/>
          <p:nvPr/>
        </p:nvSpPr>
        <p:spPr>
          <a:xfrm rot="5400000">
            <a:off x="1392690" y="1404860"/>
            <a:ext cx="548640" cy="1645920"/>
          </a:xfrm>
          <a:prstGeom prst="rect">
            <a:avLst/>
          </a:prstGeom>
          <a:solidFill>
            <a:srgbClr val="B9680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EX - Waterfall schedule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0272B4-3914-4E96-A6F2-4643C8E46B1A}"/>
              </a:ext>
            </a:extLst>
          </p:cNvPr>
          <p:cNvSpPr/>
          <p:nvPr/>
        </p:nvSpPr>
        <p:spPr>
          <a:xfrm rot="5400000">
            <a:off x="1392690" y="2246810"/>
            <a:ext cx="548640" cy="16459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cap="all" dirty="0"/>
              <a:t>EX – Agile Schedule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2E6CEB-A1CB-4DD9-84B8-288C24719005}"/>
              </a:ext>
            </a:extLst>
          </p:cNvPr>
          <p:cNvSpPr/>
          <p:nvPr/>
        </p:nvSpPr>
        <p:spPr>
          <a:xfrm rot="5400000">
            <a:off x="3020876" y="1022335"/>
            <a:ext cx="258090" cy="128016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b="1" cap="all" dirty="0">
                <a:solidFill>
                  <a:schemeClr val="accent4">
                    <a:lumMod val="75000"/>
                  </a:schemeClr>
                </a:solidFill>
              </a:rPr>
              <a:t>2 </a:t>
            </a:r>
            <a:r>
              <a:rPr lang="en-US" sz="1200" b="1" cap="all" dirty="0" err="1">
                <a:solidFill>
                  <a:schemeClr val="accent4">
                    <a:lumMod val="75000"/>
                  </a:schemeClr>
                </a:solidFill>
              </a:rPr>
              <a:t>Wks</a:t>
            </a:r>
            <a:endParaRPr lang="en-US" sz="1200" b="1" cap="al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8D588C-150B-4012-99A3-C33AE34BE56B}"/>
              </a:ext>
            </a:extLst>
          </p:cNvPr>
          <p:cNvSpPr/>
          <p:nvPr/>
        </p:nvSpPr>
        <p:spPr>
          <a:xfrm rot="5400000">
            <a:off x="4309951" y="1022335"/>
            <a:ext cx="258090" cy="128016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b="1" cap="all" dirty="0">
                <a:solidFill>
                  <a:schemeClr val="accent4">
                    <a:lumMod val="75000"/>
                  </a:schemeClr>
                </a:solidFill>
              </a:rPr>
              <a:t>2 </a:t>
            </a:r>
            <a:r>
              <a:rPr lang="en-US" sz="1200" b="1" cap="all" dirty="0" err="1">
                <a:solidFill>
                  <a:schemeClr val="accent4">
                    <a:lumMod val="75000"/>
                  </a:schemeClr>
                </a:solidFill>
              </a:rPr>
              <a:t>Wks</a:t>
            </a:r>
            <a:endParaRPr lang="en-US" sz="1200" b="1" cap="al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A39484-6E22-4C04-A0B1-2676264FFF41}"/>
              </a:ext>
            </a:extLst>
          </p:cNvPr>
          <p:cNvSpPr/>
          <p:nvPr/>
        </p:nvSpPr>
        <p:spPr>
          <a:xfrm rot="5400000">
            <a:off x="5599020" y="1022335"/>
            <a:ext cx="258090" cy="128016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b="1" cap="all" dirty="0">
                <a:solidFill>
                  <a:schemeClr val="accent4">
                    <a:lumMod val="75000"/>
                  </a:schemeClr>
                </a:solidFill>
              </a:rPr>
              <a:t>2 </a:t>
            </a:r>
            <a:r>
              <a:rPr lang="en-US" sz="1200" b="1" cap="all" dirty="0" err="1">
                <a:solidFill>
                  <a:schemeClr val="accent4">
                    <a:lumMod val="75000"/>
                  </a:schemeClr>
                </a:solidFill>
              </a:rPr>
              <a:t>Wks</a:t>
            </a:r>
            <a:endParaRPr lang="en-US" sz="1200" b="1" cap="al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D9F5ED-FFE1-4C4D-91FF-39B4663CF74D}"/>
              </a:ext>
            </a:extLst>
          </p:cNvPr>
          <p:cNvSpPr/>
          <p:nvPr/>
        </p:nvSpPr>
        <p:spPr>
          <a:xfrm rot="5400000">
            <a:off x="6885082" y="1022335"/>
            <a:ext cx="258090" cy="128016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b="1" cap="all" dirty="0">
                <a:solidFill>
                  <a:schemeClr val="accent4">
                    <a:lumMod val="75000"/>
                  </a:schemeClr>
                </a:solidFill>
              </a:rPr>
              <a:t>2 </a:t>
            </a:r>
            <a:r>
              <a:rPr lang="en-US" sz="1200" b="1" cap="all" dirty="0" err="1">
                <a:solidFill>
                  <a:schemeClr val="accent4">
                    <a:lumMod val="75000"/>
                  </a:schemeClr>
                </a:solidFill>
              </a:rPr>
              <a:t>Wks</a:t>
            </a:r>
            <a:endParaRPr lang="en-US" sz="1200" b="1" cap="al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AA3615-7482-4801-A79B-F0B8308F3C4C}"/>
              </a:ext>
            </a:extLst>
          </p:cNvPr>
          <p:cNvSpPr/>
          <p:nvPr/>
        </p:nvSpPr>
        <p:spPr>
          <a:xfrm rot="5400000">
            <a:off x="8164222" y="1022335"/>
            <a:ext cx="258090" cy="128016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b="1" cap="all" dirty="0">
                <a:solidFill>
                  <a:schemeClr val="accent4">
                    <a:lumMod val="75000"/>
                  </a:schemeClr>
                </a:solidFill>
              </a:rPr>
              <a:t>2 </a:t>
            </a:r>
            <a:r>
              <a:rPr lang="en-US" sz="1200" b="1" cap="all" dirty="0" err="1">
                <a:solidFill>
                  <a:schemeClr val="accent4">
                    <a:lumMod val="75000"/>
                  </a:schemeClr>
                </a:solidFill>
              </a:rPr>
              <a:t>Wks</a:t>
            </a:r>
            <a:endParaRPr lang="en-US" sz="1200" b="1" cap="al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BCC6B4-2409-4688-B4F6-4DB13AC948A5}"/>
              </a:ext>
            </a:extLst>
          </p:cNvPr>
          <p:cNvSpPr/>
          <p:nvPr/>
        </p:nvSpPr>
        <p:spPr>
          <a:xfrm rot="5400000">
            <a:off x="9448175" y="1022335"/>
            <a:ext cx="258090" cy="128016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b="1" cap="all" dirty="0">
                <a:solidFill>
                  <a:schemeClr val="accent4">
                    <a:lumMod val="75000"/>
                  </a:schemeClr>
                </a:solidFill>
              </a:rPr>
              <a:t>2 </a:t>
            </a:r>
            <a:r>
              <a:rPr lang="en-US" sz="1200" b="1" cap="all" dirty="0" err="1">
                <a:solidFill>
                  <a:schemeClr val="accent4">
                    <a:lumMod val="75000"/>
                  </a:schemeClr>
                </a:solidFill>
              </a:rPr>
              <a:t>Wks</a:t>
            </a:r>
            <a:endParaRPr lang="en-US" sz="1200" b="1" cap="al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BF89A4-B154-423F-A690-B18596E12351}"/>
              </a:ext>
            </a:extLst>
          </p:cNvPr>
          <p:cNvSpPr/>
          <p:nvPr/>
        </p:nvSpPr>
        <p:spPr>
          <a:xfrm>
            <a:off x="2507851" y="1953499"/>
            <a:ext cx="2580133" cy="54864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B9680F"/>
                </a:solidFill>
              </a:rPr>
              <a:t>Detailed Design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138589-AE71-401F-8E43-43087AA4B679}"/>
              </a:ext>
            </a:extLst>
          </p:cNvPr>
          <p:cNvSpPr/>
          <p:nvPr/>
        </p:nvSpPr>
        <p:spPr>
          <a:xfrm>
            <a:off x="5079076" y="1953499"/>
            <a:ext cx="3854271" cy="54864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B9680F"/>
                </a:solidFill>
              </a:rPr>
              <a:t>Development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BE7882-BDF7-42CD-9B2A-726CF8BA6F77}"/>
              </a:ext>
            </a:extLst>
          </p:cNvPr>
          <p:cNvSpPr/>
          <p:nvPr/>
        </p:nvSpPr>
        <p:spPr>
          <a:xfrm>
            <a:off x="8948588" y="1953499"/>
            <a:ext cx="1268712" cy="54864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B9680F"/>
                </a:solidFill>
              </a:rPr>
              <a:t>Testing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A7F6EA-6723-4A3A-9A91-92BE5A291664}"/>
              </a:ext>
            </a:extLst>
          </p:cNvPr>
          <p:cNvSpPr/>
          <p:nvPr/>
        </p:nvSpPr>
        <p:spPr>
          <a:xfrm>
            <a:off x="2512682" y="2795450"/>
            <a:ext cx="1250162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High Level Design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A4CC56-13E9-4642-970A-4FE2373D9B36}"/>
              </a:ext>
            </a:extLst>
          </p:cNvPr>
          <p:cNvSpPr/>
          <p:nvPr/>
        </p:nvSpPr>
        <p:spPr>
          <a:xfrm>
            <a:off x="3769357" y="2795450"/>
            <a:ext cx="128016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Dev, Test &amp; Deploy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A32C355-A430-476E-8C2B-D226629F87F6}"/>
              </a:ext>
            </a:extLst>
          </p:cNvPr>
          <p:cNvSpPr/>
          <p:nvPr/>
        </p:nvSpPr>
        <p:spPr>
          <a:xfrm>
            <a:off x="5065969" y="2795450"/>
            <a:ext cx="128016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Dev, Test &amp; Deploy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A312698-EED6-4571-8809-59A38D9C5197}"/>
              </a:ext>
            </a:extLst>
          </p:cNvPr>
          <p:cNvSpPr/>
          <p:nvPr/>
        </p:nvSpPr>
        <p:spPr>
          <a:xfrm>
            <a:off x="6362581" y="2795450"/>
            <a:ext cx="128016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Dev, Test &amp; Deploy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5D6F42A-57FA-428E-BCE2-A5AACB0E5240}"/>
              </a:ext>
            </a:extLst>
          </p:cNvPr>
          <p:cNvSpPr/>
          <p:nvPr/>
        </p:nvSpPr>
        <p:spPr>
          <a:xfrm>
            <a:off x="7653187" y="2795450"/>
            <a:ext cx="128016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Dev, Test &amp; Deploy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3DA48A5-2A23-40EB-BA9A-0A326BC171E5}"/>
              </a:ext>
            </a:extLst>
          </p:cNvPr>
          <p:cNvSpPr/>
          <p:nvPr/>
        </p:nvSpPr>
        <p:spPr>
          <a:xfrm>
            <a:off x="8937140" y="2795450"/>
            <a:ext cx="128016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Dev, Test &amp; Deploy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BAC05EA-4BE6-40EE-BFFF-B47731EF29C0}"/>
              </a:ext>
            </a:extLst>
          </p:cNvPr>
          <p:cNvSpPr/>
          <p:nvPr/>
        </p:nvSpPr>
        <p:spPr>
          <a:xfrm>
            <a:off x="10232542" y="2795450"/>
            <a:ext cx="128016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Dev, Test &amp; Deploy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8759660-8F77-4748-A780-0E61878670BA}"/>
              </a:ext>
            </a:extLst>
          </p:cNvPr>
          <p:cNvSpPr/>
          <p:nvPr/>
        </p:nvSpPr>
        <p:spPr>
          <a:xfrm rot="5400000">
            <a:off x="10743577" y="1015711"/>
            <a:ext cx="258090" cy="128016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b="1" cap="all" dirty="0">
                <a:solidFill>
                  <a:schemeClr val="accent4">
                    <a:lumMod val="75000"/>
                  </a:schemeClr>
                </a:solidFill>
              </a:rPr>
              <a:t>2 </a:t>
            </a:r>
            <a:r>
              <a:rPr lang="en-US" sz="1200" b="1" cap="all" dirty="0" err="1">
                <a:solidFill>
                  <a:schemeClr val="accent4">
                    <a:lumMod val="75000"/>
                  </a:schemeClr>
                </a:solidFill>
              </a:rPr>
              <a:t>Wks</a:t>
            </a:r>
            <a:endParaRPr lang="en-US" sz="1200" b="1" cap="al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5CA1C45-0EDD-482B-9BD2-D5617046C12C}"/>
              </a:ext>
            </a:extLst>
          </p:cNvPr>
          <p:cNvSpPr/>
          <p:nvPr/>
        </p:nvSpPr>
        <p:spPr>
          <a:xfrm>
            <a:off x="10232543" y="1953499"/>
            <a:ext cx="1280159" cy="54864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B9680F"/>
                </a:solidFill>
              </a:rPr>
              <a:t>Deploy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ADBE43-BE6E-4434-B8CD-6CE672F043B9}"/>
              </a:ext>
            </a:extLst>
          </p:cNvPr>
          <p:cNvSpPr txBox="1"/>
          <p:nvPr/>
        </p:nvSpPr>
        <p:spPr>
          <a:xfrm>
            <a:off x="1666342" y="5802521"/>
            <a:ext cx="15046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Level of Detail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DA6BDC4-19E6-4E47-AAAD-D365BD90FCD2}"/>
              </a:ext>
            </a:extLst>
          </p:cNvPr>
          <p:cNvSpPr txBox="1"/>
          <p:nvPr/>
        </p:nvSpPr>
        <p:spPr>
          <a:xfrm>
            <a:off x="3300344" y="5802521"/>
            <a:ext cx="12932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Test Data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6C3BE9-7D8E-4885-B161-22EA3FC68760}"/>
              </a:ext>
            </a:extLst>
          </p:cNvPr>
          <p:cNvSpPr txBox="1"/>
          <p:nvPr/>
        </p:nvSpPr>
        <p:spPr>
          <a:xfrm>
            <a:off x="5772206" y="5694799"/>
            <a:ext cx="12932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Phasing / Dependencies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F8CADFF-9EF7-4C72-A3EC-51135E49CC90}"/>
              </a:ext>
            </a:extLst>
          </p:cNvPr>
          <p:cNvSpPr txBox="1"/>
          <p:nvPr/>
        </p:nvSpPr>
        <p:spPr>
          <a:xfrm>
            <a:off x="9046641" y="5694799"/>
            <a:ext cx="12932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Integration Testing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3AA4E57-FD20-4DF4-98C1-DC9522EA7219}"/>
              </a:ext>
            </a:extLst>
          </p:cNvPr>
          <p:cNvSpPr txBox="1"/>
          <p:nvPr/>
        </p:nvSpPr>
        <p:spPr>
          <a:xfrm>
            <a:off x="384297" y="5172403"/>
            <a:ext cx="1342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Steve</a:t>
            </a:r>
          </a:p>
          <a:p>
            <a:pPr algn="ctr"/>
            <a:r>
              <a:rPr lang="en-US" sz="1200" i="1" dirty="0">
                <a:solidFill>
                  <a:schemeClr val="accent1">
                    <a:lumMod val="75000"/>
                  </a:schemeClr>
                </a:solidFill>
              </a:rPr>
              <a:t>Program Manager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3D62D87-3C78-4533-AF74-3C158AD8A071}"/>
              </a:ext>
            </a:extLst>
          </p:cNvPr>
          <p:cNvSpPr txBox="1"/>
          <p:nvPr/>
        </p:nvSpPr>
        <p:spPr>
          <a:xfrm>
            <a:off x="1717624" y="5172403"/>
            <a:ext cx="1590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Sally</a:t>
            </a:r>
          </a:p>
          <a:p>
            <a:pPr algn="ctr"/>
            <a:r>
              <a:rPr lang="en-US" sz="1200" i="1" dirty="0">
                <a:solidFill>
                  <a:schemeClr val="accent1">
                    <a:lumMod val="75000"/>
                  </a:schemeClr>
                </a:solidFill>
              </a:rPr>
              <a:t>Program BA</a:t>
            </a:r>
          </a:p>
        </p:txBody>
      </p:sp>
      <p:pic>
        <p:nvPicPr>
          <p:cNvPr id="45" name="Picture 4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5CF778C1-56F6-490A-85F2-4CBA3525AB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50" r="12276" b="16511"/>
          <a:stretch/>
        </p:blipFill>
        <p:spPr>
          <a:xfrm>
            <a:off x="666980" y="4291570"/>
            <a:ext cx="760761" cy="803191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6" name="Picture 45" descr="A person in a suit and tie&#10;&#10;Description automatically generated">
            <a:extLst>
              <a:ext uri="{FF2B5EF4-FFF2-40B4-BE49-F238E27FC236}">
                <a16:creationId xmlns:a16="http://schemas.microsoft.com/office/drawing/2014/main" id="{59175179-39B6-4943-91C3-01B62D9C16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979" r="2"/>
          <a:stretch/>
        </p:blipFill>
        <p:spPr>
          <a:xfrm>
            <a:off x="2116372" y="4291570"/>
            <a:ext cx="789456" cy="795735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4B990E75-40B8-44C2-93C1-DEE209A89CC3}"/>
              </a:ext>
            </a:extLst>
          </p:cNvPr>
          <p:cNvSpPr txBox="1"/>
          <p:nvPr/>
        </p:nvSpPr>
        <p:spPr>
          <a:xfrm>
            <a:off x="8824453" y="5172403"/>
            <a:ext cx="1590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Meg</a:t>
            </a:r>
          </a:p>
          <a:p>
            <a:pPr algn="ctr"/>
            <a:r>
              <a:rPr lang="en-US" sz="1200" i="1" dirty="0">
                <a:solidFill>
                  <a:schemeClr val="accent1">
                    <a:lumMod val="75000"/>
                  </a:schemeClr>
                </a:solidFill>
              </a:rPr>
              <a:t>QA Lead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B4FE570-B680-42DC-8486-3BD76C7CFB92}"/>
              </a:ext>
            </a:extLst>
          </p:cNvPr>
          <p:cNvSpPr txBox="1"/>
          <p:nvPr/>
        </p:nvSpPr>
        <p:spPr>
          <a:xfrm>
            <a:off x="3179509" y="5172403"/>
            <a:ext cx="1590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2">
                    <a:lumMod val="50000"/>
                  </a:schemeClr>
                </a:solidFill>
              </a:rPr>
              <a:t>Aaron</a:t>
            </a:r>
          </a:p>
          <a:p>
            <a:pPr algn="ctr"/>
            <a:r>
              <a:rPr lang="en-US" sz="1200" i="1" dirty="0">
                <a:solidFill>
                  <a:schemeClr val="bg2">
                    <a:lumMod val="50000"/>
                  </a:schemeClr>
                </a:solidFill>
              </a:rPr>
              <a:t>Agile BA / QA</a:t>
            </a:r>
          </a:p>
        </p:txBody>
      </p:sp>
      <p:pic>
        <p:nvPicPr>
          <p:cNvPr id="49" name="Picture 48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3D0E4C45-E6E7-4908-9797-DA7F0FCDC1D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35" t="3164" r="4575" b="33924"/>
          <a:stretch/>
        </p:blipFill>
        <p:spPr>
          <a:xfrm>
            <a:off x="3570345" y="4291570"/>
            <a:ext cx="808589" cy="822960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0" name="Picture 49" descr="A person sitting at a desk with a computer and smiling at the camera&#10;&#10;Description automatically generated">
            <a:extLst>
              <a:ext uri="{FF2B5EF4-FFF2-40B4-BE49-F238E27FC236}">
                <a16:creationId xmlns:a16="http://schemas.microsoft.com/office/drawing/2014/main" id="{7F257DC4-79DD-417E-812F-3FE35058903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895" t="5936" r="21540" b="6334"/>
          <a:stretch/>
        </p:blipFill>
        <p:spPr>
          <a:xfrm>
            <a:off x="9250077" y="4291570"/>
            <a:ext cx="825551" cy="822960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0C4AC55C-A4D5-4F8F-BC94-FABD8AC0B2C4}"/>
              </a:ext>
            </a:extLst>
          </p:cNvPr>
          <p:cNvSpPr txBox="1"/>
          <p:nvPr/>
        </p:nvSpPr>
        <p:spPr>
          <a:xfrm>
            <a:off x="5526423" y="5172403"/>
            <a:ext cx="1590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2">
                    <a:lumMod val="50000"/>
                  </a:schemeClr>
                </a:solidFill>
              </a:rPr>
              <a:t>Sara</a:t>
            </a:r>
          </a:p>
          <a:p>
            <a:pPr algn="ctr"/>
            <a:r>
              <a:rPr lang="en-US" sz="1200" i="1" dirty="0">
                <a:solidFill>
                  <a:schemeClr val="bg2">
                    <a:lumMod val="50000"/>
                  </a:schemeClr>
                </a:solidFill>
              </a:rPr>
              <a:t>Scrum Master</a:t>
            </a:r>
          </a:p>
        </p:txBody>
      </p:sp>
      <p:pic>
        <p:nvPicPr>
          <p:cNvPr id="53" name="Picture 52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5B07E7EF-F7BB-46AD-93E1-159695278D7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0432" t="3650" r="9749" b="23538"/>
          <a:stretch/>
        </p:blipFill>
        <p:spPr>
          <a:xfrm>
            <a:off x="5910165" y="4291570"/>
            <a:ext cx="846147" cy="822960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F4137548-9E78-4690-AF0B-182F18AF70BC}"/>
              </a:ext>
            </a:extLst>
          </p:cNvPr>
          <p:cNvSpPr/>
          <p:nvPr/>
        </p:nvSpPr>
        <p:spPr>
          <a:xfrm>
            <a:off x="4407199" y="3878317"/>
            <a:ext cx="1040094" cy="630621"/>
          </a:xfrm>
          <a:prstGeom prst="wedgeRoundRectCallout">
            <a:avLst>
              <a:gd name="adj1" fmla="val -62264"/>
              <a:gd name="adj2" fmla="val 32003"/>
              <a:gd name="adj3" fmla="val 16667"/>
            </a:avLst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After 2</a:t>
            </a:r>
            <a:r>
              <a:rPr lang="en-US" sz="1100" baseline="30000" dirty="0"/>
              <a:t>nd</a:t>
            </a:r>
            <a:r>
              <a:rPr lang="en-US" sz="1100" dirty="0"/>
              <a:t> week, I need test data</a:t>
            </a:r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AA0C923A-3420-4B65-B8E2-67E5A0B6F6F7}"/>
              </a:ext>
            </a:extLst>
          </p:cNvPr>
          <p:cNvSpPr/>
          <p:nvPr/>
        </p:nvSpPr>
        <p:spPr>
          <a:xfrm>
            <a:off x="2674414" y="3559783"/>
            <a:ext cx="1158013" cy="750280"/>
          </a:xfrm>
          <a:prstGeom prst="wedgeRoundRectCallout">
            <a:avLst>
              <a:gd name="adj1" fmla="val -57726"/>
              <a:gd name="adj2" fmla="val 4601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 need answers to complete my requirements docs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0A2B879-80AE-4B00-9F03-FB9B2F4BE687}"/>
              </a:ext>
            </a:extLst>
          </p:cNvPr>
          <p:cNvSpPr txBox="1"/>
          <p:nvPr/>
        </p:nvSpPr>
        <p:spPr>
          <a:xfrm>
            <a:off x="273724" y="5802521"/>
            <a:ext cx="150469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Planning / Reporting</a:t>
            </a:r>
          </a:p>
        </p:txBody>
      </p:sp>
      <p:sp>
        <p:nvSpPr>
          <p:cNvPr id="58" name="Speech Bubble: Rectangle with Corners Rounded 57">
            <a:extLst>
              <a:ext uri="{FF2B5EF4-FFF2-40B4-BE49-F238E27FC236}">
                <a16:creationId xmlns:a16="http://schemas.microsoft.com/office/drawing/2014/main" id="{E9E58874-8DB9-4C75-8DC3-82DBFE4E0EF4}"/>
              </a:ext>
            </a:extLst>
          </p:cNvPr>
          <p:cNvSpPr/>
          <p:nvPr/>
        </p:nvSpPr>
        <p:spPr>
          <a:xfrm>
            <a:off x="1249980" y="3604159"/>
            <a:ext cx="1158013" cy="750280"/>
          </a:xfrm>
          <a:prstGeom prst="wedgeRoundRectCallout">
            <a:avLst>
              <a:gd name="adj1" fmla="val -57726"/>
              <a:gd name="adj2" fmla="val 4601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 need a list of all the work and when it will be done</a:t>
            </a:r>
          </a:p>
        </p:txBody>
      </p:sp>
      <p:sp>
        <p:nvSpPr>
          <p:cNvPr id="59" name="Speech Bubble: Rectangle with Corners Rounded 58">
            <a:extLst>
              <a:ext uri="{FF2B5EF4-FFF2-40B4-BE49-F238E27FC236}">
                <a16:creationId xmlns:a16="http://schemas.microsoft.com/office/drawing/2014/main" id="{0BE6D5A0-54F6-4A7D-ADF3-71192CA049E7}"/>
              </a:ext>
            </a:extLst>
          </p:cNvPr>
          <p:cNvSpPr/>
          <p:nvPr/>
        </p:nvSpPr>
        <p:spPr>
          <a:xfrm>
            <a:off x="6683300" y="3660702"/>
            <a:ext cx="1040094" cy="753646"/>
          </a:xfrm>
          <a:prstGeom prst="wedgeRoundRectCallout">
            <a:avLst>
              <a:gd name="adj1" fmla="val -62264"/>
              <a:gd name="adj2" fmla="val 32003"/>
              <a:gd name="adj3" fmla="val 16667"/>
            </a:avLst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 need code from other teams to be working</a:t>
            </a:r>
          </a:p>
        </p:txBody>
      </p:sp>
      <p:sp>
        <p:nvSpPr>
          <p:cNvPr id="60" name="Speech Bubble: Rectangle with Corners Rounded 59">
            <a:extLst>
              <a:ext uri="{FF2B5EF4-FFF2-40B4-BE49-F238E27FC236}">
                <a16:creationId xmlns:a16="http://schemas.microsoft.com/office/drawing/2014/main" id="{6BCB8956-745A-46B6-90E4-27E92D643C1E}"/>
              </a:ext>
            </a:extLst>
          </p:cNvPr>
          <p:cNvSpPr/>
          <p:nvPr/>
        </p:nvSpPr>
        <p:spPr>
          <a:xfrm>
            <a:off x="9880931" y="3559783"/>
            <a:ext cx="1264720" cy="750280"/>
          </a:xfrm>
          <a:prstGeom prst="wedgeRoundRectCallout">
            <a:avLst>
              <a:gd name="adj1" fmla="val -57726"/>
              <a:gd name="adj2" fmla="val 4601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 need the agile team to assist with integration testing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7914255-B5AA-47DB-8046-A9D1EF8AD011}"/>
              </a:ext>
            </a:extLst>
          </p:cNvPr>
          <p:cNvSpPr txBox="1"/>
          <p:nvPr/>
        </p:nvSpPr>
        <p:spPr>
          <a:xfrm>
            <a:off x="7332991" y="5679034"/>
            <a:ext cx="12932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Adaptability / User Focus</a:t>
            </a:r>
          </a:p>
        </p:txBody>
      </p:sp>
      <p:sp>
        <p:nvSpPr>
          <p:cNvPr id="64" name="Speech Bubble: Rectangle with Corners Rounded 63">
            <a:extLst>
              <a:ext uri="{FF2B5EF4-FFF2-40B4-BE49-F238E27FC236}">
                <a16:creationId xmlns:a16="http://schemas.microsoft.com/office/drawing/2014/main" id="{9D111DF4-4D0F-4469-8080-BECEC019D90B}"/>
              </a:ext>
            </a:extLst>
          </p:cNvPr>
          <p:cNvSpPr/>
          <p:nvPr/>
        </p:nvSpPr>
        <p:spPr>
          <a:xfrm>
            <a:off x="8160001" y="3518815"/>
            <a:ext cx="1131144" cy="753646"/>
          </a:xfrm>
          <a:prstGeom prst="wedgeRoundRectCallout">
            <a:avLst>
              <a:gd name="adj1" fmla="val -62264"/>
              <a:gd name="adj2" fmla="val 32003"/>
              <a:gd name="adj3" fmla="val 16667"/>
            </a:avLst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 may need to re-prioritize to optimize user experience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501BD9F-ACC3-44D4-A848-A021EC658C8D}"/>
              </a:ext>
            </a:extLst>
          </p:cNvPr>
          <p:cNvSpPr txBox="1"/>
          <p:nvPr/>
        </p:nvSpPr>
        <p:spPr>
          <a:xfrm>
            <a:off x="7180814" y="5172403"/>
            <a:ext cx="1590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2">
                    <a:lumMod val="50000"/>
                  </a:schemeClr>
                </a:solidFill>
              </a:rPr>
              <a:t>Amanda</a:t>
            </a:r>
          </a:p>
          <a:p>
            <a:pPr algn="ctr"/>
            <a:r>
              <a:rPr lang="en-US" sz="1200" i="1" dirty="0">
                <a:solidFill>
                  <a:schemeClr val="bg2">
                    <a:lumMod val="50000"/>
                  </a:schemeClr>
                </a:solidFill>
              </a:rPr>
              <a:t>Agile Prod </a:t>
            </a:r>
            <a:r>
              <a:rPr lang="en-US" sz="1200" i="1" dirty="0" err="1">
                <a:solidFill>
                  <a:schemeClr val="bg2">
                    <a:lumMod val="50000"/>
                  </a:schemeClr>
                </a:solidFill>
              </a:rPr>
              <a:t>Mgr</a:t>
            </a:r>
            <a:endParaRPr lang="en-US" sz="1200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6" name="Picture 65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E0D32C91-03BC-486A-AB5F-2CEF4CE9F5F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1755" t="6193" r="30234" b="43388"/>
          <a:stretch/>
        </p:blipFill>
        <p:spPr>
          <a:xfrm>
            <a:off x="7568805" y="4291570"/>
            <a:ext cx="815714" cy="822960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5917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35DC440919014E9B11DB7839BEDBDA" ma:contentTypeVersion="11" ma:contentTypeDescription="Create a new document." ma:contentTypeScope="" ma:versionID="7ba8af10416125afa5535eb73799fa34">
  <xsd:schema xmlns:xsd="http://www.w3.org/2001/XMLSchema" xmlns:xs="http://www.w3.org/2001/XMLSchema" xmlns:p="http://schemas.microsoft.com/office/2006/metadata/properties" xmlns:ns3="a5973e8a-def9-4d8d-a7e9-e360b810fc45" xmlns:ns4="497b8821-c434-482d-80b7-9ec460cf7c47" targetNamespace="http://schemas.microsoft.com/office/2006/metadata/properties" ma:root="true" ma:fieldsID="d7b0ded47ef12e0bc5b026b5c1a7e40a" ns3:_="" ns4:_="">
    <xsd:import namespace="a5973e8a-def9-4d8d-a7e9-e360b810fc45"/>
    <xsd:import namespace="497b8821-c434-482d-80b7-9ec460cf7c4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973e8a-def9-4d8d-a7e9-e360b810f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b8821-c434-482d-80b7-9ec460cf7c4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BAA255-9AA1-41B4-B740-E091EC390D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74D41DA-3528-4512-9728-91D4124726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973e8a-def9-4d8d-a7e9-e360b810fc45"/>
    <ds:schemaRef ds:uri="497b8821-c434-482d-80b7-9ec460cf7c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89CD88-A67D-4549-A680-8DE60BBC80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1375</Words>
  <Application>Microsoft Office PowerPoint</Application>
  <PresentationFormat>Widescreen</PresentationFormat>
  <Paragraphs>246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sofia-pro</vt:lpstr>
      <vt:lpstr>Retrospect</vt:lpstr>
      <vt:lpstr>User Stories in a Waterfall World</vt:lpstr>
      <vt:lpstr>Presenter Overview: Sam Wade</vt:lpstr>
      <vt:lpstr>Kickoff</vt:lpstr>
      <vt:lpstr>Hybrid Program: WHY, WHEN, HOW, WHAT</vt:lpstr>
      <vt:lpstr>WHY are large programs often hybrids?</vt:lpstr>
      <vt:lpstr>WHY are large programs often hybrids?</vt:lpstr>
      <vt:lpstr>PowerPoint Presentation</vt:lpstr>
      <vt:lpstr>Meet our Cast</vt:lpstr>
      <vt:lpstr>WHEN? Challenges with Hybrid Programs (3)</vt:lpstr>
      <vt:lpstr>HOW? Opportunities on Hybrid Programs</vt:lpstr>
      <vt:lpstr>HOW? Requirements v. User Stories</vt:lpstr>
      <vt:lpstr>HOW? Omnichannel Example</vt:lpstr>
      <vt:lpstr>HOW? Example Requirements v. User Stories</vt:lpstr>
      <vt:lpstr>WHAT? Story Boarding Technique</vt:lpstr>
      <vt:lpstr>WHAT? Story Boarding Steps</vt:lpstr>
      <vt:lpstr>WHAT? Omnichannel Story Boarding</vt:lpstr>
      <vt:lpstr>Citations</vt:lpstr>
      <vt:lpstr>APPENDIX</vt:lpstr>
      <vt:lpstr>Iterative, Incremental, or Agile? (All content from 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Stories in a Waterfall World</dc:title>
  <dc:creator>Samantha Wade</dc:creator>
  <cp:lastModifiedBy>Samantha Wade</cp:lastModifiedBy>
  <cp:revision>1</cp:revision>
  <dcterms:created xsi:type="dcterms:W3CDTF">2019-08-19T21:34:26Z</dcterms:created>
  <dcterms:modified xsi:type="dcterms:W3CDTF">2019-08-21T21:01:24Z</dcterms:modified>
</cp:coreProperties>
</file>