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717" r:id="rId5"/>
  </p:sldMasterIdLst>
  <p:notesMasterIdLst>
    <p:notesMasterId r:id="rId28"/>
  </p:notesMasterIdLst>
  <p:handoutMasterIdLst>
    <p:handoutMasterId r:id="rId29"/>
  </p:handoutMasterIdLst>
  <p:sldIdLst>
    <p:sldId id="256" r:id="rId6"/>
    <p:sldId id="340" r:id="rId7"/>
    <p:sldId id="351" r:id="rId8"/>
    <p:sldId id="295" r:id="rId9"/>
    <p:sldId id="908" r:id="rId10"/>
    <p:sldId id="316" r:id="rId11"/>
    <p:sldId id="296" r:id="rId12"/>
    <p:sldId id="921" r:id="rId13"/>
    <p:sldId id="925" r:id="rId14"/>
    <p:sldId id="331" r:id="rId15"/>
    <p:sldId id="332" r:id="rId16"/>
    <p:sldId id="289" r:id="rId17"/>
    <p:sldId id="927" r:id="rId18"/>
    <p:sldId id="348" r:id="rId19"/>
    <p:sldId id="345" r:id="rId20"/>
    <p:sldId id="347" r:id="rId21"/>
    <p:sldId id="346" r:id="rId22"/>
    <p:sldId id="926" r:id="rId23"/>
    <p:sldId id="341" r:id="rId24"/>
    <p:sldId id="928" r:id="rId25"/>
    <p:sldId id="929" r:id="rId26"/>
    <p:sldId id="900" r:id="rId27"/>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C355878-CB2C-4EF8-B218-CC8330A84276}">
          <p14:sldIdLst>
            <p14:sldId id="256"/>
            <p14:sldId id="340"/>
            <p14:sldId id="351"/>
            <p14:sldId id="295"/>
            <p14:sldId id="908"/>
            <p14:sldId id="316"/>
            <p14:sldId id="296"/>
            <p14:sldId id="921"/>
            <p14:sldId id="925"/>
            <p14:sldId id="331"/>
            <p14:sldId id="332"/>
            <p14:sldId id="289"/>
            <p14:sldId id="927"/>
            <p14:sldId id="348"/>
            <p14:sldId id="345"/>
            <p14:sldId id="347"/>
            <p14:sldId id="346"/>
            <p14:sldId id="926"/>
            <p14:sldId id="341"/>
            <p14:sldId id="928"/>
            <p14:sldId id="929"/>
            <p14:sldId id="90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8692"/>
    <a:srgbClr val="8D9BA4"/>
    <a:srgbClr val="021F3E"/>
    <a:srgbClr val="04385F"/>
    <a:srgbClr val="7C91A5"/>
    <a:srgbClr val="FC5C1F"/>
    <a:srgbClr val="74C5B6"/>
    <a:srgbClr val="A3CC4B"/>
    <a:srgbClr val="11836B"/>
    <a:srgbClr val="FD98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17FCC4-0FA5-4ACD-8464-359A4DF8D0C5}" v="208" dt="2021-08-25T14:59:59.2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76" autoAdjust="0"/>
  </p:normalViewPr>
  <p:slideViewPr>
    <p:cSldViewPr snapToGrid="0">
      <p:cViewPr varScale="1">
        <p:scale>
          <a:sx n="80" d="100"/>
          <a:sy n="80" d="100"/>
        </p:scale>
        <p:origin x="1350"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yan Skoglund" userId="6821cb1f-4234-47d8-8e72-fe6fa1708691" providerId="ADAL" clId="{B717FCC4-0FA5-4ACD-8464-359A4DF8D0C5}"/>
    <pc:docChg chg="undo redo custSel addSld delSld modSld sldOrd addSection delSection modSection">
      <pc:chgData name="Ryan Skoglund" userId="6821cb1f-4234-47d8-8e72-fe6fa1708691" providerId="ADAL" clId="{B717FCC4-0FA5-4ACD-8464-359A4DF8D0C5}" dt="2021-08-25T15:05:11.937" v="865"/>
      <pc:docMkLst>
        <pc:docMk/>
      </pc:docMkLst>
      <pc:sldChg chg="ord modNotesTx">
        <pc:chgData name="Ryan Skoglund" userId="6821cb1f-4234-47d8-8e72-fe6fa1708691" providerId="ADAL" clId="{B717FCC4-0FA5-4ACD-8464-359A4DF8D0C5}" dt="2021-08-25T15:03:13.990" v="855"/>
        <pc:sldMkLst>
          <pc:docMk/>
          <pc:sldMk cId="1607858043" sldId="289"/>
        </pc:sldMkLst>
      </pc:sldChg>
      <pc:sldChg chg="modSp mod ord">
        <pc:chgData name="Ryan Skoglund" userId="6821cb1f-4234-47d8-8e72-fe6fa1708691" providerId="ADAL" clId="{B717FCC4-0FA5-4ACD-8464-359A4DF8D0C5}" dt="2021-08-25T14:44:25.348" v="690" actId="14100"/>
        <pc:sldMkLst>
          <pc:docMk/>
          <pc:sldMk cId="2825903366" sldId="295"/>
        </pc:sldMkLst>
        <pc:spChg chg="mod">
          <ac:chgData name="Ryan Skoglund" userId="6821cb1f-4234-47d8-8e72-fe6fa1708691" providerId="ADAL" clId="{B717FCC4-0FA5-4ACD-8464-359A4DF8D0C5}" dt="2021-08-25T14:44:25.348" v="690" actId="14100"/>
          <ac:spMkLst>
            <pc:docMk/>
            <pc:sldMk cId="2825903366" sldId="295"/>
            <ac:spMk id="2" creationId="{F296259A-70B4-40E0-8B4A-7381489A1FA8}"/>
          </ac:spMkLst>
        </pc:spChg>
      </pc:sldChg>
      <pc:sldChg chg="modSp mod ord">
        <pc:chgData name="Ryan Skoglund" userId="6821cb1f-4234-47d8-8e72-fe6fa1708691" providerId="ADAL" clId="{B717FCC4-0FA5-4ACD-8464-359A4DF8D0C5}" dt="2021-08-17T20:49:24.177" v="149"/>
        <pc:sldMkLst>
          <pc:docMk/>
          <pc:sldMk cId="636430340" sldId="296"/>
        </pc:sldMkLst>
        <pc:spChg chg="mod">
          <ac:chgData name="Ryan Skoglund" userId="6821cb1f-4234-47d8-8e72-fe6fa1708691" providerId="ADAL" clId="{B717FCC4-0FA5-4ACD-8464-359A4DF8D0C5}" dt="2021-08-17T20:49:07.435" v="147" actId="6549"/>
          <ac:spMkLst>
            <pc:docMk/>
            <pc:sldMk cId="636430340" sldId="296"/>
            <ac:spMk id="2" creationId="{C2BC0532-C62C-45B4-A975-FCCA424DF305}"/>
          </ac:spMkLst>
        </pc:spChg>
      </pc:sldChg>
      <pc:sldChg chg="modSp del mod">
        <pc:chgData name="Ryan Skoglund" userId="6821cb1f-4234-47d8-8e72-fe6fa1708691" providerId="ADAL" clId="{B717FCC4-0FA5-4ACD-8464-359A4DF8D0C5}" dt="2021-08-20T17:34:21.738" v="678" actId="2696"/>
        <pc:sldMkLst>
          <pc:docMk/>
          <pc:sldMk cId="927865319" sldId="303"/>
        </pc:sldMkLst>
        <pc:spChg chg="mod">
          <ac:chgData name="Ryan Skoglund" userId="6821cb1f-4234-47d8-8e72-fe6fa1708691" providerId="ADAL" clId="{B717FCC4-0FA5-4ACD-8464-359A4DF8D0C5}" dt="2021-08-20T17:33:38.794" v="677" actId="6549"/>
          <ac:spMkLst>
            <pc:docMk/>
            <pc:sldMk cId="927865319" sldId="303"/>
            <ac:spMk id="2" creationId="{EF59B6D5-AFAA-4F38-936B-C260707B3B37}"/>
          </ac:spMkLst>
        </pc:spChg>
      </pc:sldChg>
      <pc:sldChg chg="delSp modSp mod ord modNotesTx">
        <pc:chgData name="Ryan Skoglund" userId="6821cb1f-4234-47d8-8e72-fe6fa1708691" providerId="ADAL" clId="{B717FCC4-0FA5-4ACD-8464-359A4DF8D0C5}" dt="2021-08-25T14:58:56.905" v="843" actId="21"/>
        <pc:sldMkLst>
          <pc:docMk/>
          <pc:sldMk cId="1435775254" sldId="316"/>
        </pc:sldMkLst>
        <pc:spChg chg="del mod">
          <ac:chgData name="Ryan Skoglund" userId="6821cb1f-4234-47d8-8e72-fe6fa1708691" providerId="ADAL" clId="{B717FCC4-0FA5-4ACD-8464-359A4DF8D0C5}" dt="2021-08-25T14:58:56.905" v="843" actId="21"/>
          <ac:spMkLst>
            <pc:docMk/>
            <pc:sldMk cId="1435775254" sldId="316"/>
            <ac:spMk id="4" creationId="{89492501-FD3A-4761-BBD0-9EDE67DE53B8}"/>
          </ac:spMkLst>
        </pc:spChg>
        <pc:spChg chg="mod">
          <ac:chgData name="Ryan Skoglund" userId="6821cb1f-4234-47d8-8e72-fe6fa1708691" providerId="ADAL" clId="{B717FCC4-0FA5-4ACD-8464-359A4DF8D0C5}" dt="2021-08-25T14:56:49.178" v="831" actId="20577"/>
          <ac:spMkLst>
            <pc:docMk/>
            <pc:sldMk cId="1435775254" sldId="316"/>
            <ac:spMk id="9" creationId="{477991F1-F246-49EB-A033-E75A38789059}"/>
          </ac:spMkLst>
        </pc:spChg>
      </pc:sldChg>
      <pc:sldChg chg="addSp delSp modSp del mod delDesignElem chgLayout">
        <pc:chgData name="Ryan Skoglund" userId="6821cb1f-4234-47d8-8e72-fe6fa1708691" providerId="ADAL" clId="{B717FCC4-0FA5-4ACD-8464-359A4DF8D0C5}" dt="2021-08-17T21:37:05.961" v="478" actId="2696"/>
        <pc:sldMkLst>
          <pc:docMk/>
          <pc:sldMk cId="3232366910" sldId="326"/>
        </pc:sldMkLst>
        <pc:spChg chg="add del mod">
          <ac:chgData name="Ryan Skoglund" userId="6821cb1f-4234-47d8-8e72-fe6fa1708691" providerId="ADAL" clId="{B717FCC4-0FA5-4ACD-8464-359A4DF8D0C5}" dt="2021-08-17T20:45:54.755" v="135" actId="6264"/>
          <ac:spMkLst>
            <pc:docMk/>
            <pc:sldMk cId="3232366910" sldId="326"/>
            <ac:spMk id="2" creationId="{A69693B6-DF4A-4E83-ABBB-7767DFB53EFD}"/>
          </ac:spMkLst>
        </pc:spChg>
        <pc:spChg chg="add del mod">
          <ac:chgData name="Ryan Skoglund" userId="6821cb1f-4234-47d8-8e72-fe6fa1708691" providerId="ADAL" clId="{B717FCC4-0FA5-4ACD-8464-359A4DF8D0C5}" dt="2021-08-17T20:45:54.755" v="135" actId="6264"/>
          <ac:spMkLst>
            <pc:docMk/>
            <pc:sldMk cId="3232366910" sldId="326"/>
            <ac:spMk id="3" creationId="{ACDC0589-21A2-45B1-AE41-677CCC1F64D4}"/>
          </ac:spMkLst>
        </pc:spChg>
        <pc:spChg chg="mod ord">
          <ac:chgData name="Ryan Skoglund" userId="6821cb1f-4234-47d8-8e72-fe6fa1708691" providerId="ADAL" clId="{B717FCC4-0FA5-4ACD-8464-359A4DF8D0C5}" dt="2021-08-17T20:45:54.755" v="135" actId="6264"/>
          <ac:spMkLst>
            <pc:docMk/>
            <pc:sldMk cId="3232366910" sldId="326"/>
            <ac:spMk id="4" creationId="{5F451DCE-ABDD-4CA8-A93F-A7AA0C3E5B22}"/>
          </ac:spMkLst>
        </pc:spChg>
        <pc:spChg chg="add del">
          <ac:chgData name="Ryan Skoglund" userId="6821cb1f-4234-47d8-8e72-fe6fa1708691" providerId="ADAL" clId="{B717FCC4-0FA5-4ACD-8464-359A4DF8D0C5}" dt="2021-08-17T20:45:54.755" v="135" actId="6264"/>
          <ac:spMkLst>
            <pc:docMk/>
            <pc:sldMk cId="3232366910" sldId="326"/>
            <ac:spMk id="12" creationId="{46C2E80F-49A6-4372-B103-219D417A55ED}"/>
          </ac:spMkLst>
        </pc:spChg>
        <pc:graphicFrameChg chg="mod ord">
          <ac:chgData name="Ryan Skoglund" userId="6821cb1f-4234-47d8-8e72-fe6fa1708691" providerId="ADAL" clId="{B717FCC4-0FA5-4ACD-8464-359A4DF8D0C5}" dt="2021-08-17T20:46:28.909" v="136"/>
          <ac:graphicFrameMkLst>
            <pc:docMk/>
            <pc:sldMk cId="3232366910" sldId="326"/>
            <ac:graphicFrameMk id="7" creationId="{C872A1E3-1565-4EAC-8622-A7FB6901CA27}"/>
          </ac:graphicFrameMkLst>
        </pc:graphicFrameChg>
      </pc:sldChg>
      <pc:sldChg chg="del">
        <pc:chgData name="Ryan Skoglund" userId="6821cb1f-4234-47d8-8e72-fe6fa1708691" providerId="ADAL" clId="{B717FCC4-0FA5-4ACD-8464-359A4DF8D0C5}" dt="2021-08-17T21:37:51.382" v="480" actId="2696"/>
        <pc:sldMkLst>
          <pc:docMk/>
          <pc:sldMk cId="3292783501" sldId="330"/>
        </pc:sldMkLst>
      </pc:sldChg>
      <pc:sldChg chg="modSp mod ord">
        <pc:chgData name="Ryan Skoglund" userId="6821cb1f-4234-47d8-8e72-fe6fa1708691" providerId="ADAL" clId="{B717FCC4-0FA5-4ACD-8464-359A4DF8D0C5}" dt="2021-08-25T15:03:23.968" v="857"/>
        <pc:sldMkLst>
          <pc:docMk/>
          <pc:sldMk cId="3841597031" sldId="332"/>
        </pc:sldMkLst>
        <pc:spChg chg="mod">
          <ac:chgData name="Ryan Skoglund" userId="6821cb1f-4234-47d8-8e72-fe6fa1708691" providerId="ADAL" clId="{B717FCC4-0FA5-4ACD-8464-359A4DF8D0C5}" dt="2021-08-17T20:55:47.457" v="245" actId="20577"/>
          <ac:spMkLst>
            <pc:docMk/>
            <pc:sldMk cId="3841597031" sldId="332"/>
            <ac:spMk id="5" creationId="{F57C265C-0892-484D-BE8A-AB2CCE0BE757}"/>
          </ac:spMkLst>
        </pc:spChg>
      </pc:sldChg>
      <pc:sldChg chg="modSp mod modAnim">
        <pc:chgData name="Ryan Skoglund" userId="6821cb1f-4234-47d8-8e72-fe6fa1708691" providerId="ADAL" clId="{B717FCC4-0FA5-4ACD-8464-359A4DF8D0C5}" dt="2021-08-25T14:51:46.026" v="694"/>
        <pc:sldMkLst>
          <pc:docMk/>
          <pc:sldMk cId="2291256430" sldId="340"/>
        </pc:sldMkLst>
        <pc:spChg chg="mod">
          <ac:chgData name="Ryan Skoglund" userId="6821cb1f-4234-47d8-8e72-fe6fa1708691" providerId="ADAL" clId="{B717FCC4-0FA5-4ACD-8464-359A4DF8D0C5}" dt="2021-08-20T15:51:02.586" v="489" actId="20577"/>
          <ac:spMkLst>
            <pc:docMk/>
            <pc:sldMk cId="2291256430" sldId="340"/>
            <ac:spMk id="4" creationId="{20A67A07-FC89-415F-93BC-C9206ADFD789}"/>
          </ac:spMkLst>
        </pc:spChg>
        <pc:spChg chg="mod">
          <ac:chgData name="Ryan Skoglund" userId="6821cb1f-4234-47d8-8e72-fe6fa1708691" providerId="ADAL" clId="{B717FCC4-0FA5-4ACD-8464-359A4DF8D0C5}" dt="2021-08-20T15:52:34.071" v="602" actId="20577"/>
          <ac:spMkLst>
            <pc:docMk/>
            <pc:sldMk cId="2291256430" sldId="340"/>
            <ac:spMk id="5" creationId="{F57C265C-0892-484D-BE8A-AB2CCE0BE757}"/>
          </ac:spMkLst>
        </pc:spChg>
      </pc:sldChg>
      <pc:sldChg chg="modSp mod ord modNotesTx">
        <pc:chgData name="Ryan Skoglund" userId="6821cb1f-4234-47d8-8e72-fe6fa1708691" providerId="ADAL" clId="{B717FCC4-0FA5-4ACD-8464-359A4DF8D0C5}" dt="2021-08-20T16:57:33.673" v="673" actId="20577"/>
        <pc:sldMkLst>
          <pc:docMk/>
          <pc:sldMk cId="3131337150" sldId="341"/>
        </pc:sldMkLst>
        <pc:spChg chg="mod">
          <ac:chgData name="Ryan Skoglund" userId="6821cb1f-4234-47d8-8e72-fe6fa1708691" providerId="ADAL" clId="{B717FCC4-0FA5-4ACD-8464-359A4DF8D0C5}" dt="2021-08-17T20:51:31.634" v="163" actId="20577"/>
          <ac:spMkLst>
            <pc:docMk/>
            <pc:sldMk cId="3131337150" sldId="341"/>
            <ac:spMk id="13" creationId="{AC894487-7E51-453F-8DD0-6ECAD9C3309C}"/>
          </ac:spMkLst>
        </pc:spChg>
      </pc:sldChg>
      <pc:sldChg chg="modSp mod ord modNotesTx">
        <pc:chgData name="Ryan Skoglund" userId="6821cb1f-4234-47d8-8e72-fe6fa1708691" providerId="ADAL" clId="{B717FCC4-0FA5-4ACD-8464-359A4DF8D0C5}" dt="2021-08-25T15:05:03.685" v="863"/>
        <pc:sldMkLst>
          <pc:docMk/>
          <pc:sldMk cId="2621255120" sldId="345"/>
        </pc:sldMkLst>
        <pc:spChg chg="mod">
          <ac:chgData name="Ryan Skoglund" userId="6821cb1f-4234-47d8-8e72-fe6fa1708691" providerId="ADAL" clId="{B717FCC4-0FA5-4ACD-8464-359A4DF8D0C5}" dt="2021-08-17T21:18:16.479" v="250" actId="14100"/>
          <ac:spMkLst>
            <pc:docMk/>
            <pc:sldMk cId="2621255120" sldId="345"/>
            <ac:spMk id="2" creationId="{72C2AFB9-CABC-4DD0-AFEE-C00B49291F7C}"/>
          </ac:spMkLst>
        </pc:spChg>
        <pc:spChg chg="mod">
          <ac:chgData name="Ryan Skoglund" userId="6821cb1f-4234-47d8-8e72-fe6fa1708691" providerId="ADAL" clId="{B717FCC4-0FA5-4ACD-8464-359A4DF8D0C5}" dt="2021-08-17T21:18:10.953" v="249" actId="255"/>
          <ac:spMkLst>
            <pc:docMk/>
            <pc:sldMk cId="2621255120" sldId="345"/>
            <ac:spMk id="3" creationId="{0C64BBE2-CF70-4092-9539-F16731F7F8DA}"/>
          </ac:spMkLst>
        </pc:spChg>
      </pc:sldChg>
      <pc:sldChg chg="modSp mod ord">
        <pc:chgData name="Ryan Skoglund" userId="6821cb1f-4234-47d8-8e72-fe6fa1708691" providerId="ADAL" clId="{B717FCC4-0FA5-4ACD-8464-359A4DF8D0C5}" dt="2021-08-25T15:04:24.915" v="861"/>
        <pc:sldMkLst>
          <pc:docMk/>
          <pc:sldMk cId="717146384" sldId="346"/>
        </pc:sldMkLst>
        <pc:spChg chg="mod">
          <ac:chgData name="Ryan Skoglund" userId="6821cb1f-4234-47d8-8e72-fe6fa1708691" providerId="ADAL" clId="{B717FCC4-0FA5-4ACD-8464-359A4DF8D0C5}" dt="2021-08-17T21:20:10.503" v="253" actId="33524"/>
          <ac:spMkLst>
            <pc:docMk/>
            <pc:sldMk cId="717146384" sldId="346"/>
            <ac:spMk id="2" creationId="{F296259A-70B4-40E0-8B4A-7381489A1FA8}"/>
          </ac:spMkLst>
        </pc:spChg>
      </pc:sldChg>
      <pc:sldChg chg="ord">
        <pc:chgData name="Ryan Skoglund" userId="6821cb1f-4234-47d8-8e72-fe6fa1708691" providerId="ADAL" clId="{B717FCC4-0FA5-4ACD-8464-359A4DF8D0C5}" dt="2021-08-25T15:05:11.937" v="865"/>
        <pc:sldMkLst>
          <pc:docMk/>
          <pc:sldMk cId="3005310453" sldId="347"/>
        </pc:sldMkLst>
      </pc:sldChg>
      <pc:sldChg chg="ord">
        <pc:chgData name="Ryan Skoglund" userId="6821cb1f-4234-47d8-8e72-fe6fa1708691" providerId="ADAL" clId="{B717FCC4-0FA5-4ACD-8464-359A4DF8D0C5}" dt="2021-08-25T15:04:13.752" v="859"/>
        <pc:sldMkLst>
          <pc:docMk/>
          <pc:sldMk cId="2074634133" sldId="348"/>
        </pc:sldMkLst>
      </pc:sldChg>
      <pc:sldChg chg="ord modAnim modNotesTx">
        <pc:chgData name="Ryan Skoglund" userId="6821cb1f-4234-47d8-8e72-fe6fa1708691" providerId="ADAL" clId="{B717FCC4-0FA5-4ACD-8464-359A4DF8D0C5}" dt="2021-08-25T14:52:44.554" v="697"/>
        <pc:sldMkLst>
          <pc:docMk/>
          <pc:sldMk cId="3414802335" sldId="351"/>
        </pc:sldMkLst>
      </pc:sldChg>
      <pc:sldChg chg="modSp mod ord modClrScheme chgLayout">
        <pc:chgData name="Ryan Skoglund" userId="6821cb1f-4234-47d8-8e72-fe6fa1708691" providerId="ADAL" clId="{B717FCC4-0FA5-4ACD-8464-359A4DF8D0C5}" dt="2021-08-20T17:35:26.777" v="684" actId="255"/>
        <pc:sldMkLst>
          <pc:docMk/>
          <pc:sldMk cId="1250872473" sldId="900"/>
        </pc:sldMkLst>
        <pc:spChg chg="mod ord">
          <ac:chgData name="Ryan Skoglund" userId="6821cb1f-4234-47d8-8e72-fe6fa1708691" providerId="ADAL" clId="{B717FCC4-0FA5-4ACD-8464-359A4DF8D0C5}" dt="2021-08-17T21:30:23.767" v="426" actId="700"/>
          <ac:spMkLst>
            <pc:docMk/>
            <pc:sldMk cId="1250872473" sldId="900"/>
            <ac:spMk id="7" creationId="{01B64230-F6D9-4030-B2CD-5240E19A319D}"/>
          </ac:spMkLst>
        </pc:spChg>
        <pc:spChg chg="mod ord">
          <ac:chgData name="Ryan Skoglund" userId="6821cb1f-4234-47d8-8e72-fe6fa1708691" providerId="ADAL" clId="{B717FCC4-0FA5-4ACD-8464-359A4DF8D0C5}" dt="2021-08-20T17:35:26.777" v="684" actId="255"/>
          <ac:spMkLst>
            <pc:docMk/>
            <pc:sldMk cId="1250872473" sldId="900"/>
            <ac:spMk id="8" creationId="{EF518B84-9F7F-407A-9261-27A67EF0D68F}"/>
          </ac:spMkLst>
        </pc:spChg>
      </pc:sldChg>
      <pc:sldChg chg="addSp delSp modSp del mod chgLayout">
        <pc:chgData name="Ryan Skoglund" userId="6821cb1f-4234-47d8-8e72-fe6fa1708691" providerId="ADAL" clId="{B717FCC4-0FA5-4ACD-8464-359A4DF8D0C5}" dt="2021-08-17T20:44:08.038" v="128" actId="2696"/>
        <pc:sldMkLst>
          <pc:docMk/>
          <pc:sldMk cId="3619902723" sldId="911"/>
        </pc:sldMkLst>
        <pc:spChg chg="add del mod">
          <ac:chgData name="Ryan Skoglund" userId="6821cb1f-4234-47d8-8e72-fe6fa1708691" providerId="ADAL" clId="{B717FCC4-0FA5-4ACD-8464-359A4DF8D0C5}" dt="2021-08-17T20:38:47.075" v="103" actId="6264"/>
          <ac:spMkLst>
            <pc:docMk/>
            <pc:sldMk cId="3619902723" sldId="911"/>
            <ac:spMk id="2" creationId="{E905FB9F-87BE-4FEB-9DE2-754E54B7FBD4}"/>
          </ac:spMkLst>
        </pc:spChg>
        <pc:spChg chg="mod ord">
          <ac:chgData name="Ryan Skoglund" userId="6821cb1f-4234-47d8-8e72-fe6fa1708691" providerId="ADAL" clId="{B717FCC4-0FA5-4ACD-8464-359A4DF8D0C5}" dt="2021-08-17T20:38:47.075" v="103" actId="6264"/>
          <ac:spMkLst>
            <pc:docMk/>
            <pc:sldMk cId="3619902723" sldId="911"/>
            <ac:spMk id="4" creationId="{A39ED122-0FD0-4FE2-9FB1-712D53AFDC81}"/>
          </ac:spMkLst>
        </pc:spChg>
        <pc:spChg chg="add del mod ord">
          <ac:chgData name="Ryan Skoglund" userId="6821cb1f-4234-47d8-8e72-fe6fa1708691" providerId="ADAL" clId="{B717FCC4-0FA5-4ACD-8464-359A4DF8D0C5}" dt="2021-08-17T20:38:47.075" v="103" actId="6264"/>
          <ac:spMkLst>
            <pc:docMk/>
            <pc:sldMk cId="3619902723" sldId="911"/>
            <ac:spMk id="5" creationId="{4696C97E-5733-4D2A-A8B9-BCF40E9E358D}"/>
          </ac:spMkLst>
        </pc:spChg>
        <pc:spChg chg="add del mod ord">
          <ac:chgData name="Ryan Skoglund" userId="6821cb1f-4234-47d8-8e72-fe6fa1708691" providerId="ADAL" clId="{B717FCC4-0FA5-4ACD-8464-359A4DF8D0C5}" dt="2021-08-17T20:38:47.075" v="103" actId="6264"/>
          <ac:spMkLst>
            <pc:docMk/>
            <pc:sldMk cId="3619902723" sldId="911"/>
            <ac:spMk id="6" creationId="{6B61BD57-3E3D-461E-9C1C-F1A4746806AD}"/>
          </ac:spMkLst>
        </pc:spChg>
      </pc:sldChg>
      <pc:sldChg chg="addSp delSp modSp del mod ord">
        <pc:chgData name="Ryan Skoglund" userId="6821cb1f-4234-47d8-8e72-fe6fa1708691" providerId="ADAL" clId="{B717FCC4-0FA5-4ACD-8464-359A4DF8D0C5}" dt="2021-08-20T17:48:42.878" v="689" actId="2696"/>
        <pc:sldMkLst>
          <pc:docMk/>
          <pc:sldMk cId="1684919549" sldId="920"/>
        </pc:sldMkLst>
        <pc:spChg chg="mod">
          <ac:chgData name="Ryan Skoglund" userId="6821cb1f-4234-47d8-8e72-fe6fa1708691" providerId="ADAL" clId="{B717FCC4-0FA5-4ACD-8464-359A4DF8D0C5}" dt="2021-08-17T20:38:56.671" v="110" actId="20577"/>
          <ac:spMkLst>
            <pc:docMk/>
            <pc:sldMk cId="1684919549" sldId="920"/>
            <ac:spMk id="2" creationId="{62B4F12B-F8AD-4F25-8C26-51E8868076C1}"/>
          </ac:spMkLst>
        </pc:spChg>
        <pc:spChg chg="del">
          <ac:chgData name="Ryan Skoglund" userId="6821cb1f-4234-47d8-8e72-fe6fa1708691" providerId="ADAL" clId="{B717FCC4-0FA5-4ACD-8464-359A4DF8D0C5}" dt="2021-08-17T20:30:28.190" v="0" actId="22"/>
          <ac:spMkLst>
            <pc:docMk/>
            <pc:sldMk cId="1684919549" sldId="920"/>
            <ac:spMk id="3" creationId="{5EE03E3E-28DF-4BDC-B8A5-54CC8B7804D3}"/>
          </ac:spMkLst>
        </pc:spChg>
        <pc:spChg chg="add del mod">
          <ac:chgData name="Ryan Skoglund" userId="6821cb1f-4234-47d8-8e72-fe6fa1708691" providerId="ADAL" clId="{B717FCC4-0FA5-4ACD-8464-359A4DF8D0C5}" dt="2021-08-17T20:31:36.661" v="9" actId="22"/>
          <ac:spMkLst>
            <pc:docMk/>
            <pc:sldMk cId="1684919549" sldId="920"/>
            <ac:spMk id="8" creationId="{489DA4D5-168C-4D7A-A22A-2B1A4E5E15FE}"/>
          </ac:spMkLst>
        </pc:spChg>
        <pc:picChg chg="add del mod ord">
          <ac:chgData name="Ryan Skoglund" userId="6821cb1f-4234-47d8-8e72-fe6fa1708691" providerId="ADAL" clId="{B717FCC4-0FA5-4ACD-8464-359A4DF8D0C5}" dt="2021-08-17T20:31:12.232" v="8" actId="21"/>
          <ac:picMkLst>
            <pc:docMk/>
            <pc:sldMk cId="1684919549" sldId="920"/>
            <ac:picMk id="6" creationId="{7D9E4644-2E5A-4AA5-8928-B14AFCB8F718}"/>
          </ac:picMkLst>
        </pc:picChg>
        <pc:picChg chg="add mod ord">
          <ac:chgData name="Ryan Skoglund" userId="6821cb1f-4234-47d8-8e72-fe6fa1708691" providerId="ADAL" clId="{B717FCC4-0FA5-4ACD-8464-359A4DF8D0C5}" dt="2021-08-17T20:31:44.259" v="13" actId="14100"/>
          <ac:picMkLst>
            <pc:docMk/>
            <pc:sldMk cId="1684919549" sldId="920"/>
            <ac:picMk id="10" creationId="{F9BF9D6A-AA5F-4DF1-915F-11DA999DF895}"/>
          </ac:picMkLst>
        </pc:picChg>
      </pc:sldChg>
      <pc:sldChg chg="addSp delSp modSp mod modAnim delDesignElem chgLayout modNotesTx">
        <pc:chgData name="Ryan Skoglund" userId="6821cb1f-4234-47d8-8e72-fe6fa1708691" providerId="ADAL" clId="{B717FCC4-0FA5-4ACD-8464-359A4DF8D0C5}" dt="2021-08-25T14:59:59.229" v="847"/>
        <pc:sldMkLst>
          <pc:docMk/>
          <pc:sldMk cId="2168451331" sldId="921"/>
        </pc:sldMkLst>
        <pc:spChg chg="mod ord">
          <ac:chgData name="Ryan Skoglund" userId="6821cb1f-4234-47d8-8e72-fe6fa1708691" providerId="ADAL" clId="{B717FCC4-0FA5-4ACD-8464-359A4DF8D0C5}" dt="2021-08-17T20:40:43.796" v="116" actId="14100"/>
          <ac:spMkLst>
            <pc:docMk/>
            <pc:sldMk cId="2168451331" sldId="921"/>
            <ac:spMk id="4" creationId="{20A67A07-FC89-415F-93BC-C9206ADFD789}"/>
          </ac:spMkLst>
        </pc:spChg>
        <pc:spChg chg="add del">
          <ac:chgData name="Ryan Skoglund" userId="6821cb1f-4234-47d8-8e72-fe6fa1708691" providerId="ADAL" clId="{B717FCC4-0FA5-4ACD-8464-359A4DF8D0C5}" dt="2021-08-17T20:40:32.408" v="115" actId="26606"/>
          <ac:spMkLst>
            <pc:docMk/>
            <pc:sldMk cId="2168451331" sldId="921"/>
            <ac:spMk id="11" creationId="{37E32B78-23DD-4E77-8B9C-7779E3BF20C2}"/>
          </ac:spMkLst>
        </pc:spChg>
        <pc:spChg chg="add del">
          <ac:chgData name="Ryan Skoglund" userId="6821cb1f-4234-47d8-8e72-fe6fa1708691" providerId="ADAL" clId="{B717FCC4-0FA5-4ACD-8464-359A4DF8D0C5}" dt="2021-08-17T20:40:23.115" v="112" actId="26606"/>
          <ac:spMkLst>
            <pc:docMk/>
            <pc:sldMk cId="2168451331" sldId="921"/>
            <ac:spMk id="13" creationId="{955A2079-FA98-4876-80F0-72364A7D2EA4}"/>
          </ac:spMkLst>
        </pc:spChg>
        <pc:spChg chg="add del">
          <ac:chgData name="Ryan Skoglund" userId="6821cb1f-4234-47d8-8e72-fe6fa1708691" providerId="ADAL" clId="{B717FCC4-0FA5-4ACD-8464-359A4DF8D0C5}" dt="2021-08-17T20:40:32.370" v="114" actId="26606"/>
          <ac:spMkLst>
            <pc:docMk/>
            <pc:sldMk cId="2168451331" sldId="921"/>
            <ac:spMk id="14" creationId="{AE2B703B-46F9-481A-A605-82E2A828C4FA}"/>
          </ac:spMkLst>
        </pc:spChg>
        <pc:spChg chg="add del">
          <ac:chgData name="Ryan Skoglund" userId="6821cb1f-4234-47d8-8e72-fe6fa1708691" providerId="ADAL" clId="{B717FCC4-0FA5-4ACD-8464-359A4DF8D0C5}" dt="2021-08-17T20:40:32.370" v="114" actId="26606"/>
          <ac:spMkLst>
            <pc:docMk/>
            <pc:sldMk cId="2168451331" sldId="921"/>
            <ac:spMk id="15" creationId="{F13BE4D7-0C3D-4906-B230-A1C5B4665CCF}"/>
          </ac:spMkLst>
        </pc:spChg>
        <pc:spChg chg="add del">
          <ac:chgData name="Ryan Skoglund" userId="6821cb1f-4234-47d8-8e72-fe6fa1708691" providerId="ADAL" clId="{B717FCC4-0FA5-4ACD-8464-359A4DF8D0C5}" dt="2021-08-17T20:36:52.200" v="80" actId="26606"/>
          <ac:spMkLst>
            <pc:docMk/>
            <pc:sldMk cId="2168451331" sldId="921"/>
            <ac:spMk id="16" creationId="{BACC6370-2D7E-4714-9D71-7542949D7D5D}"/>
          </ac:spMkLst>
        </pc:spChg>
        <pc:spChg chg="add">
          <ac:chgData name="Ryan Skoglund" userId="6821cb1f-4234-47d8-8e72-fe6fa1708691" providerId="ADAL" clId="{B717FCC4-0FA5-4ACD-8464-359A4DF8D0C5}" dt="2021-08-17T20:40:32.408" v="115" actId="26606"/>
          <ac:spMkLst>
            <pc:docMk/>
            <pc:sldMk cId="2168451331" sldId="921"/>
            <ac:spMk id="17" creationId="{B819A166-7571-4003-A6B8-B62034C3ED30}"/>
          </ac:spMkLst>
        </pc:spChg>
        <pc:spChg chg="add del">
          <ac:chgData name="Ryan Skoglund" userId="6821cb1f-4234-47d8-8e72-fe6fa1708691" providerId="ADAL" clId="{B717FCC4-0FA5-4ACD-8464-359A4DF8D0C5}" dt="2021-08-17T20:36:52.200" v="80" actId="26606"/>
          <ac:spMkLst>
            <pc:docMk/>
            <pc:sldMk cId="2168451331" sldId="921"/>
            <ac:spMk id="18" creationId="{F68B3F68-107C-434F-AA38-110D5EA91B85}"/>
          </ac:spMkLst>
        </pc:spChg>
        <pc:spChg chg="add del">
          <ac:chgData name="Ryan Skoglund" userId="6821cb1f-4234-47d8-8e72-fe6fa1708691" providerId="ADAL" clId="{B717FCC4-0FA5-4ACD-8464-359A4DF8D0C5}" dt="2021-08-17T20:36:52.200" v="80" actId="26606"/>
          <ac:spMkLst>
            <pc:docMk/>
            <pc:sldMk cId="2168451331" sldId="921"/>
            <ac:spMk id="20" creationId="{AAD0DBB9-1A4B-4391-81D4-CB19F9AB918A}"/>
          </ac:spMkLst>
        </pc:spChg>
        <pc:spChg chg="add del">
          <ac:chgData name="Ryan Skoglund" userId="6821cb1f-4234-47d8-8e72-fe6fa1708691" providerId="ADAL" clId="{B717FCC4-0FA5-4ACD-8464-359A4DF8D0C5}" dt="2021-08-17T20:36:52.200" v="80" actId="26606"/>
          <ac:spMkLst>
            <pc:docMk/>
            <pc:sldMk cId="2168451331" sldId="921"/>
            <ac:spMk id="22" creationId="{063BBA22-50EA-4C4D-BE05-F1CE4E63AA56}"/>
          </ac:spMkLst>
        </pc:spChg>
        <pc:spChg chg="add del">
          <ac:chgData name="Ryan Skoglund" userId="6821cb1f-4234-47d8-8e72-fe6fa1708691" providerId="ADAL" clId="{B717FCC4-0FA5-4ACD-8464-359A4DF8D0C5}" dt="2021-08-17T20:37:02.726" v="82" actId="26606"/>
          <ac:spMkLst>
            <pc:docMk/>
            <pc:sldMk cId="2168451331" sldId="921"/>
            <ac:spMk id="24" creationId="{6C4028FD-8BAA-4A19-BFDE-594D991B7552}"/>
          </ac:spMkLst>
        </pc:spChg>
        <pc:spChg chg="add del">
          <ac:chgData name="Ryan Skoglund" userId="6821cb1f-4234-47d8-8e72-fe6fa1708691" providerId="ADAL" clId="{B717FCC4-0FA5-4ACD-8464-359A4DF8D0C5}" dt="2021-08-17T20:37:06.489" v="84" actId="26606"/>
          <ac:spMkLst>
            <pc:docMk/>
            <pc:sldMk cId="2168451331" sldId="921"/>
            <ac:spMk id="26" creationId="{BACC6370-2D7E-4714-9D71-7542949D7D5D}"/>
          </ac:spMkLst>
        </pc:spChg>
        <pc:spChg chg="add del">
          <ac:chgData name="Ryan Skoglund" userId="6821cb1f-4234-47d8-8e72-fe6fa1708691" providerId="ADAL" clId="{B717FCC4-0FA5-4ACD-8464-359A4DF8D0C5}" dt="2021-08-17T20:37:06.489" v="84" actId="26606"/>
          <ac:spMkLst>
            <pc:docMk/>
            <pc:sldMk cId="2168451331" sldId="921"/>
            <ac:spMk id="27" creationId="{F68B3F68-107C-434F-AA38-110D5EA91B85}"/>
          </ac:spMkLst>
        </pc:spChg>
        <pc:spChg chg="add del">
          <ac:chgData name="Ryan Skoglund" userId="6821cb1f-4234-47d8-8e72-fe6fa1708691" providerId="ADAL" clId="{B717FCC4-0FA5-4ACD-8464-359A4DF8D0C5}" dt="2021-08-17T20:37:06.489" v="84" actId="26606"/>
          <ac:spMkLst>
            <pc:docMk/>
            <pc:sldMk cId="2168451331" sldId="921"/>
            <ac:spMk id="28" creationId="{AAD0DBB9-1A4B-4391-81D4-CB19F9AB918A}"/>
          </ac:spMkLst>
        </pc:spChg>
        <pc:spChg chg="add del">
          <ac:chgData name="Ryan Skoglund" userId="6821cb1f-4234-47d8-8e72-fe6fa1708691" providerId="ADAL" clId="{B717FCC4-0FA5-4ACD-8464-359A4DF8D0C5}" dt="2021-08-17T20:37:06.489" v="84" actId="26606"/>
          <ac:spMkLst>
            <pc:docMk/>
            <pc:sldMk cId="2168451331" sldId="921"/>
            <ac:spMk id="29" creationId="{063BBA22-50EA-4C4D-BE05-F1CE4E63AA56}"/>
          </ac:spMkLst>
        </pc:spChg>
        <pc:spChg chg="add del">
          <ac:chgData name="Ryan Skoglund" userId="6821cb1f-4234-47d8-8e72-fe6fa1708691" providerId="ADAL" clId="{B717FCC4-0FA5-4ACD-8464-359A4DF8D0C5}" dt="2021-08-17T20:37:07.956" v="86" actId="26606"/>
          <ac:spMkLst>
            <pc:docMk/>
            <pc:sldMk cId="2168451331" sldId="921"/>
            <ac:spMk id="31" creationId="{AE2B703B-46F9-481A-A605-82E2A828C4FA}"/>
          </ac:spMkLst>
        </pc:spChg>
        <pc:spChg chg="add del">
          <ac:chgData name="Ryan Skoglund" userId="6821cb1f-4234-47d8-8e72-fe6fa1708691" providerId="ADAL" clId="{B717FCC4-0FA5-4ACD-8464-359A4DF8D0C5}" dt="2021-08-17T20:37:07.956" v="86" actId="26606"/>
          <ac:spMkLst>
            <pc:docMk/>
            <pc:sldMk cId="2168451331" sldId="921"/>
            <ac:spMk id="32" creationId="{F13BE4D7-0C3D-4906-B230-A1C5B4665CCF}"/>
          </ac:spMkLst>
        </pc:spChg>
        <pc:spChg chg="add del">
          <ac:chgData name="Ryan Skoglund" userId="6821cb1f-4234-47d8-8e72-fe6fa1708691" providerId="ADAL" clId="{B717FCC4-0FA5-4ACD-8464-359A4DF8D0C5}" dt="2021-08-17T20:37:14.223" v="88" actId="26606"/>
          <ac:spMkLst>
            <pc:docMk/>
            <pc:sldMk cId="2168451331" sldId="921"/>
            <ac:spMk id="34" creationId="{42285737-90EE-47DC-AC80-8AE156B11969}"/>
          </ac:spMkLst>
        </pc:spChg>
        <pc:spChg chg="add del">
          <ac:chgData name="Ryan Skoglund" userId="6821cb1f-4234-47d8-8e72-fe6fa1708691" providerId="ADAL" clId="{B717FCC4-0FA5-4ACD-8464-359A4DF8D0C5}" dt="2021-08-17T20:38:46.820" v="102" actId="26606"/>
          <ac:spMkLst>
            <pc:docMk/>
            <pc:sldMk cId="2168451331" sldId="921"/>
            <ac:spMk id="40" creationId="{955A2079-FA98-4876-80F0-72364A7D2EA4}"/>
          </ac:spMkLst>
        </pc:spChg>
        <pc:grpChg chg="add del">
          <ac:chgData name="Ryan Skoglund" userId="6821cb1f-4234-47d8-8e72-fe6fa1708691" providerId="ADAL" clId="{B717FCC4-0FA5-4ACD-8464-359A4DF8D0C5}" dt="2021-08-17T20:37:14.223" v="88" actId="26606"/>
          <ac:grpSpMkLst>
            <pc:docMk/>
            <pc:sldMk cId="2168451331" sldId="921"/>
            <ac:grpSpMk id="35" creationId="{B57BDC17-F1B3-455F-BBF1-680AA1F25C06}"/>
          </ac:grpSpMkLst>
        </pc:grpChg>
        <pc:graphicFrameChg chg="mod ord modGraphic">
          <ac:chgData name="Ryan Skoglund" userId="6821cb1f-4234-47d8-8e72-fe6fa1708691" providerId="ADAL" clId="{B717FCC4-0FA5-4ACD-8464-359A4DF8D0C5}" dt="2021-08-17T20:43:57.857" v="127"/>
          <ac:graphicFrameMkLst>
            <pc:docMk/>
            <pc:sldMk cId="2168451331" sldId="921"/>
            <ac:graphicFrameMk id="8" creationId="{217E307B-1FE8-45C8-BCBC-E1347F99E54C}"/>
          </ac:graphicFrameMkLst>
        </pc:graphicFrameChg>
      </pc:sldChg>
      <pc:sldChg chg="del">
        <pc:chgData name="Ryan Skoglund" userId="6821cb1f-4234-47d8-8e72-fe6fa1708691" providerId="ADAL" clId="{B717FCC4-0FA5-4ACD-8464-359A4DF8D0C5}" dt="2021-08-20T17:33:20.486" v="675" actId="2696"/>
        <pc:sldMkLst>
          <pc:docMk/>
          <pc:sldMk cId="1240629639" sldId="922"/>
        </pc:sldMkLst>
      </pc:sldChg>
      <pc:sldChg chg="new del">
        <pc:chgData name="Ryan Skoglund" userId="6821cb1f-4234-47d8-8e72-fe6fa1708691" providerId="ADAL" clId="{B717FCC4-0FA5-4ACD-8464-359A4DF8D0C5}" dt="2021-08-17T20:49:43.647" v="150" actId="2696"/>
        <pc:sldMkLst>
          <pc:docMk/>
          <pc:sldMk cId="590445360" sldId="923"/>
        </pc:sldMkLst>
      </pc:sldChg>
      <pc:sldChg chg="del">
        <pc:chgData name="Ryan Skoglund" userId="6821cb1f-4234-47d8-8e72-fe6fa1708691" providerId="ADAL" clId="{B717FCC4-0FA5-4ACD-8464-359A4DF8D0C5}" dt="2021-08-17T20:44:12.316" v="129" actId="2696"/>
        <pc:sldMkLst>
          <pc:docMk/>
          <pc:sldMk cId="3667882028" sldId="923"/>
        </pc:sldMkLst>
      </pc:sldChg>
      <pc:sldChg chg="delSp add del setBg delDesignElem">
        <pc:chgData name="Ryan Skoglund" userId="6821cb1f-4234-47d8-8e72-fe6fa1708691" providerId="ADAL" clId="{B717FCC4-0FA5-4ACD-8464-359A4DF8D0C5}" dt="2021-08-17T20:49:47.287" v="151" actId="2696"/>
        <pc:sldMkLst>
          <pc:docMk/>
          <pc:sldMk cId="1989773036" sldId="924"/>
        </pc:sldMkLst>
        <pc:spChg chg="del">
          <ac:chgData name="Ryan Skoglund" userId="6821cb1f-4234-47d8-8e72-fe6fa1708691" providerId="ADAL" clId="{B717FCC4-0FA5-4ACD-8464-359A4DF8D0C5}" dt="2021-08-17T20:45:22.747" v="132"/>
          <ac:spMkLst>
            <pc:docMk/>
            <pc:sldMk cId="1989773036" sldId="924"/>
            <ac:spMk id="12" creationId="{46C2E80F-49A6-4372-B103-219D417A55ED}"/>
          </ac:spMkLst>
        </pc:spChg>
      </pc:sldChg>
      <pc:sldChg chg="new del">
        <pc:chgData name="Ryan Skoglund" userId="6821cb1f-4234-47d8-8e72-fe6fa1708691" providerId="ADAL" clId="{B717FCC4-0FA5-4ACD-8464-359A4DF8D0C5}" dt="2021-08-17T20:38:45.872" v="100" actId="680"/>
        <pc:sldMkLst>
          <pc:docMk/>
          <pc:sldMk cId="3866054805" sldId="924"/>
        </pc:sldMkLst>
      </pc:sldChg>
      <pc:sldChg chg="modSp add mod">
        <pc:chgData name="Ryan Skoglund" userId="6821cb1f-4234-47d8-8e72-fe6fa1708691" providerId="ADAL" clId="{B717FCC4-0FA5-4ACD-8464-359A4DF8D0C5}" dt="2021-08-17T21:36:48.304" v="476" actId="20577"/>
        <pc:sldMkLst>
          <pc:docMk/>
          <pc:sldMk cId="782283765" sldId="925"/>
        </pc:sldMkLst>
        <pc:spChg chg="mod">
          <ac:chgData name="Ryan Skoglund" userId="6821cb1f-4234-47d8-8e72-fe6fa1708691" providerId="ADAL" clId="{B717FCC4-0FA5-4ACD-8464-359A4DF8D0C5}" dt="2021-08-17T21:34:49.767" v="455" actId="1076"/>
          <ac:spMkLst>
            <pc:docMk/>
            <pc:sldMk cId="782283765" sldId="925"/>
            <ac:spMk id="5" creationId="{57615E9D-A743-42DD-AC76-B4F4BE7E99B2}"/>
          </ac:spMkLst>
        </pc:spChg>
        <pc:spChg chg="mod">
          <ac:chgData name="Ryan Skoglund" userId="6821cb1f-4234-47d8-8e72-fe6fa1708691" providerId="ADAL" clId="{B717FCC4-0FA5-4ACD-8464-359A4DF8D0C5}" dt="2021-08-17T21:36:48.304" v="476" actId="20577"/>
          <ac:spMkLst>
            <pc:docMk/>
            <pc:sldMk cId="782283765" sldId="925"/>
            <ac:spMk id="10" creationId="{F31BBF81-071A-4351-A799-7B0A93F6B5DF}"/>
          </ac:spMkLst>
        </pc:spChg>
        <pc:graphicFrameChg chg="mod">
          <ac:chgData name="Ryan Skoglund" userId="6821cb1f-4234-47d8-8e72-fe6fa1708691" providerId="ADAL" clId="{B717FCC4-0FA5-4ACD-8464-359A4DF8D0C5}" dt="2021-08-17T21:34:35.109" v="453" actId="14100"/>
          <ac:graphicFrameMkLst>
            <pc:docMk/>
            <pc:sldMk cId="782283765" sldId="925"/>
            <ac:graphicFrameMk id="7" creationId="{C872A1E3-1565-4EAC-8622-A7FB6901CA27}"/>
          </ac:graphicFrameMkLst>
        </pc:graphicFrameChg>
        <pc:picChg chg="mod">
          <ac:chgData name="Ryan Skoglund" userId="6821cb1f-4234-47d8-8e72-fe6fa1708691" providerId="ADAL" clId="{B717FCC4-0FA5-4ACD-8464-359A4DF8D0C5}" dt="2021-08-17T21:33:14.959" v="443" actId="1076"/>
          <ac:picMkLst>
            <pc:docMk/>
            <pc:sldMk cId="782283765" sldId="925"/>
            <ac:picMk id="15" creationId="{FFEEEC24-0578-40CA-952A-AB00547AA971}"/>
          </ac:picMkLst>
        </pc:picChg>
      </pc:sldChg>
      <pc:sldChg chg="modSp add mod ord modNotesTx">
        <pc:chgData name="Ryan Skoglund" userId="6821cb1f-4234-47d8-8e72-fe6fa1708691" providerId="ADAL" clId="{B717FCC4-0FA5-4ACD-8464-359A4DF8D0C5}" dt="2021-08-20T16:57:08.306" v="668" actId="6549"/>
        <pc:sldMkLst>
          <pc:docMk/>
          <pc:sldMk cId="3577137698" sldId="926"/>
        </pc:sldMkLst>
        <pc:spChg chg="mod">
          <ac:chgData name="Ryan Skoglund" userId="6821cb1f-4234-47d8-8e72-fe6fa1708691" providerId="ADAL" clId="{B717FCC4-0FA5-4ACD-8464-359A4DF8D0C5}" dt="2021-08-17T21:23:41.197" v="263" actId="207"/>
          <ac:spMkLst>
            <pc:docMk/>
            <pc:sldMk cId="3577137698" sldId="926"/>
            <ac:spMk id="10" creationId="{2C4A0559-3001-4C7B-BAF1-FDBD3CC85A8B}"/>
          </ac:spMkLst>
        </pc:spChg>
      </pc:sldChg>
      <pc:sldChg chg="modSp add mod ord modNotesTx">
        <pc:chgData name="Ryan Skoglund" userId="6821cb1f-4234-47d8-8e72-fe6fa1708691" providerId="ADAL" clId="{B717FCC4-0FA5-4ACD-8464-359A4DF8D0C5}" dt="2021-08-20T16:54:33.518" v="665" actId="6549"/>
        <pc:sldMkLst>
          <pc:docMk/>
          <pc:sldMk cId="1595094747" sldId="927"/>
        </pc:sldMkLst>
        <pc:spChg chg="mod">
          <ac:chgData name="Ryan Skoglund" userId="6821cb1f-4234-47d8-8e72-fe6fa1708691" providerId="ADAL" clId="{B717FCC4-0FA5-4ACD-8464-359A4DF8D0C5}" dt="2021-08-17T21:24:28.329" v="265" actId="207"/>
          <ac:spMkLst>
            <pc:docMk/>
            <pc:sldMk cId="1595094747" sldId="927"/>
            <ac:spMk id="9" creationId="{5849520E-80C3-43BD-B8CD-DC6982DE3E9C}"/>
          </ac:spMkLst>
        </pc:spChg>
      </pc:sldChg>
      <pc:sldChg chg="modSp add mod modNotesTx">
        <pc:chgData name="Ryan Skoglund" userId="6821cb1f-4234-47d8-8e72-fe6fa1708691" providerId="ADAL" clId="{B717FCC4-0FA5-4ACD-8464-359A4DF8D0C5}" dt="2021-08-20T17:09:16.971" v="674" actId="6549"/>
        <pc:sldMkLst>
          <pc:docMk/>
          <pc:sldMk cId="1759235719" sldId="928"/>
        </pc:sldMkLst>
        <pc:spChg chg="mod">
          <ac:chgData name="Ryan Skoglund" userId="6821cb1f-4234-47d8-8e72-fe6fa1708691" providerId="ADAL" clId="{B717FCC4-0FA5-4ACD-8464-359A4DF8D0C5}" dt="2021-08-17T21:23:53.309" v="264" actId="207"/>
          <ac:spMkLst>
            <pc:docMk/>
            <pc:sldMk cId="1759235719" sldId="928"/>
            <ac:spMk id="11" creationId="{FFC1A22F-0D9B-4893-AA6B-CFA31C7A31DD}"/>
          </ac:spMkLst>
        </pc:spChg>
      </pc:sldChg>
      <pc:sldChg chg="add del">
        <pc:chgData name="Ryan Skoglund" userId="6821cb1f-4234-47d8-8e72-fe6fa1708691" providerId="ADAL" clId="{B717FCC4-0FA5-4ACD-8464-359A4DF8D0C5}" dt="2021-08-17T21:37:11.876" v="479" actId="2696"/>
        <pc:sldMkLst>
          <pc:docMk/>
          <pc:sldMk cId="861480512" sldId="929"/>
        </pc:sldMkLst>
      </pc:sldChg>
      <pc:sldChg chg="addSp delSp modSp add mod">
        <pc:chgData name="Ryan Skoglund" userId="6821cb1f-4234-47d8-8e72-fe6fa1708691" providerId="ADAL" clId="{B717FCC4-0FA5-4ACD-8464-359A4DF8D0C5}" dt="2021-08-20T17:48:34.925" v="688" actId="1076"/>
        <pc:sldMkLst>
          <pc:docMk/>
          <pc:sldMk cId="3397059060" sldId="929"/>
        </pc:sldMkLst>
        <pc:spChg chg="add mod">
          <ac:chgData name="Ryan Skoglund" userId="6821cb1f-4234-47d8-8e72-fe6fa1708691" providerId="ADAL" clId="{B717FCC4-0FA5-4ACD-8464-359A4DF8D0C5}" dt="2021-08-20T17:44:44.869" v="686" actId="21"/>
          <ac:spMkLst>
            <pc:docMk/>
            <pc:sldMk cId="3397059060" sldId="929"/>
            <ac:spMk id="5" creationId="{44C6D879-7532-4ACB-91ED-3D0731D80E3A}"/>
          </ac:spMkLst>
        </pc:spChg>
        <pc:picChg chg="add mod">
          <ac:chgData name="Ryan Skoglund" userId="6821cb1f-4234-47d8-8e72-fe6fa1708691" providerId="ADAL" clId="{B717FCC4-0FA5-4ACD-8464-359A4DF8D0C5}" dt="2021-08-20T17:48:34.925" v="688" actId="1076"/>
          <ac:picMkLst>
            <pc:docMk/>
            <pc:sldMk cId="3397059060" sldId="929"/>
            <ac:picMk id="7" creationId="{609AD363-1309-45EA-9D0F-271F55759C29}"/>
          </ac:picMkLst>
        </pc:picChg>
        <pc:picChg chg="del">
          <ac:chgData name="Ryan Skoglund" userId="6821cb1f-4234-47d8-8e72-fe6fa1708691" providerId="ADAL" clId="{B717FCC4-0FA5-4ACD-8464-359A4DF8D0C5}" dt="2021-08-20T17:44:44.869" v="686" actId="21"/>
          <ac:picMkLst>
            <pc:docMk/>
            <pc:sldMk cId="3397059060" sldId="929"/>
            <ac:picMk id="10" creationId="{F9BF9D6A-AA5F-4DF1-915F-11DA999DF895}"/>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microsoft.com/office/2007/relationships/hdphoto" Target="../media/hdphoto1.wdp"/></Relationships>
</file>

<file path=ppt/diagrams/_rels/data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4" Type="http://schemas.microsoft.com/office/2007/relationships/hdphoto" Target="../media/hdphoto1.wdp"/></Relationships>
</file>

<file path=ppt/diagrams/_rels/drawing3.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6CFE0A51-7394-46FB-8EF7-38D2B3893FFD}" type="doc">
      <dgm:prSet loTypeId="urn:microsoft.com/office/officeart/2005/8/layout/vList2" loCatId="list" qsTypeId="urn:microsoft.com/office/officeart/2005/8/quickstyle/3d2" qsCatId="3D" csTypeId="urn:microsoft.com/office/officeart/2005/8/colors/colorful5" csCatId="colorful" phldr="1"/>
      <dgm:spPr/>
      <dgm:t>
        <a:bodyPr/>
        <a:lstStyle/>
        <a:p>
          <a:endParaRPr lang="en-US"/>
        </a:p>
      </dgm:t>
    </dgm:pt>
    <dgm:pt modelId="{D9F5BF34-F39E-4514-A88D-693562441124}">
      <dgm:prSet custT="1"/>
      <dgm:spPr/>
      <dgm:t>
        <a:bodyPr/>
        <a:lstStyle/>
        <a:p>
          <a:r>
            <a:rPr lang="en-US" sz="1400" dirty="0"/>
            <a:t>Help identify weaknesses, Provide business context to Security Solutions, Ensure compliance with Cybersecurity Policies, Scrutinize business requests. </a:t>
          </a:r>
        </a:p>
      </dgm:t>
    </dgm:pt>
    <dgm:pt modelId="{FD6557DD-3AF3-4947-BBC2-DE9AB89C7870}" type="parTrans" cxnId="{370C0489-C2D1-411A-923F-B12FA9E94C83}">
      <dgm:prSet/>
      <dgm:spPr/>
      <dgm:t>
        <a:bodyPr/>
        <a:lstStyle/>
        <a:p>
          <a:endParaRPr lang="en-US"/>
        </a:p>
      </dgm:t>
    </dgm:pt>
    <dgm:pt modelId="{9F5EBB27-D98A-4F80-85A5-E31750A0C9BF}" type="sibTrans" cxnId="{370C0489-C2D1-411A-923F-B12FA9E94C83}">
      <dgm:prSet/>
      <dgm:spPr/>
      <dgm:t>
        <a:bodyPr/>
        <a:lstStyle/>
        <a:p>
          <a:endParaRPr lang="en-US"/>
        </a:p>
      </dgm:t>
    </dgm:pt>
    <dgm:pt modelId="{6B8B50C5-83C1-415B-899D-D043895AFD92}">
      <dgm:prSet custT="1"/>
      <dgm:spPr/>
      <dgm:t>
        <a:bodyPr/>
        <a:lstStyle/>
        <a:p>
          <a:r>
            <a:rPr lang="en-US" sz="1400" dirty="0"/>
            <a:t>The Analyst role is critical to security as it applies to planning, applications/solution maintenance and iterations. </a:t>
          </a:r>
        </a:p>
      </dgm:t>
    </dgm:pt>
    <dgm:pt modelId="{2678C2F7-7ACB-4230-8AB8-05318A3D2E56}" type="parTrans" cxnId="{457681B3-5EE0-4CAC-9622-028303B7F689}">
      <dgm:prSet/>
      <dgm:spPr/>
      <dgm:t>
        <a:bodyPr/>
        <a:lstStyle/>
        <a:p>
          <a:endParaRPr lang="en-US"/>
        </a:p>
      </dgm:t>
    </dgm:pt>
    <dgm:pt modelId="{918479B4-A43B-47D6-A59D-D69FAE4551B0}" type="sibTrans" cxnId="{457681B3-5EE0-4CAC-9622-028303B7F689}">
      <dgm:prSet/>
      <dgm:spPr/>
      <dgm:t>
        <a:bodyPr/>
        <a:lstStyle/>
        <a:p>
          <a:endParaRPr lang="en-US"/>
        </a:p>
      </dgm:t>
    </dgm:pt>
    <dgm:pt modelId="{1814D9A0-13D3-47DC-8A6D-16F0454B580C}">
      <dgm:prSet custT="1"/>
      <dgm:spPr/>
      <dgm:t>
        <a:bodyPr/>
        <a:lstStyle/>
        <a:p>
          <a:r>
            <a:rPr lang="en-US" sz="1400" dirty="0"/>
            <a:t>Analyst are responsible to make sure the application or solution requirements are met while maintaining overall security controls</a:t>
          </a:r>
          <a:r>
            <a:rPr lang="en-US" sz="500" dirty="0"/>
            <a:t>.  </a:t>
          </a:r>
        </a:p>
      </dgm:t>
    </dgm:pt>
    <dgm:pt modelId="{4ED97FC7-1227-40B6-BADC-75CA05E3CCA2}" type="parTrans" cxnId="{B4973992-2D62-4C4C-8809-E0CC51F95BA4}">
      <dgm:prSet/>
      <dgm:spPr/>
      <dgm:t>
        <a:bodyPr/>
        <a:lstStyle/>
        <a:p>
          <a:endParaRPr lang="en-US"/>
        </a:p>
      </dgm:t>
    </dgm:pt>
    <dgm:pt modelId="{CC3399A2-A201-4B90-9490-4FAF7DCB1D62}" type="sibTrans" cxnId="{B4973992-2D62-4C4C-8809-E0CC51F95BA4}">
      <dgm:prSet/>
      <dgm:spPr/>
      <dgm:t>
        <a:bodyPr/>
        <a:lstStyle/>
        <a:p>
          <a:endParaRPr lang="en-US"/>
        </a:p>
      </dgm:t>
    </dgm:pt>
    <dgm:pt modelId="{B2AFC707-9076-4E3A-AEBE-A3EA330A46BB}">
      <dgm:prSet custT="1"/>
      <dgm:spPr/>
      <dgm:t>
        <a:bodyPr/>
        <a:lstStyle/>
        <a:p>
          <a:r>
            <a:rPr lang="en-US" sz="1400" dirty="0"/>
            <a:t>As a part of the development line, Analysts should perform certain activities to help manage risk.</a:t>
          </a:r>
        </a:p>
      </dgm:t>
    </dgm:pt>
    <dgm:pt modelId="{0C5DE380-5C96-4484-A13F-A77B528B19BE}" type="parTrans" cxnId="{6C739E83-E1DE-412D-8AF3-9235619F8A1F}">
      <dgm:prSet/>
      <dgm:spPr/>
      <dgm:t>
        <a:bodyPr/>
        <a:lstStyle/>
        <a:p>
          <a:endParaRPr lang="en-US"/>
        </a:p>
      </dgm:t>
    </dgm:pt>
    <dgm:pt modelId="{55A342B8-283D-4772-AB37-90941A46B1B5}" type="sibTrans" cxnId="{6C739E83-E1DE-412D-8AF3-9235619F8A1F}">
      <dgm:prSet/>
      <dgm:spPr/>
      <dgm:t>
        <a:bodyPr/>
        <a:lstStyle/>
        <a:p>
          <a:endParaRPr lang="en-US"/>
        </a:p>
      </dgm:t>
    </dgm:pt>
    <dgm:pt modelId="{F8B6FB0E-111D-491D-A562-E15C34D721B5}">
      <dgm:prSet custT="1"/>
      <dgm:spPr/>
      <dgm:t>
        <a:bodyPr/>
        <a:lstStyle/>
        <a:p>
          <a:r>
            <a:rPr lang="en-US" sz="1400" dirty="0"/>
            <a:t>Analysts play a critical role in assuring that the security requirements, the data integrity issues, the interface and integration components, and the functional and non-functional requirements are met. This applies across Agile, DevOps, and any other SDLC methods. </a:t>
          </a:r>
        </a:p>
      </dgm:t>
    </dgm:pt>
    <dgm:pt modelId="{EB7CBDDB-A9FD-471D-96B5-E724EDCF6033}" type="parTrans" cxnId="{7B9E0A17-25A0-4F26-9A9E-216D1B83256F}">
      <dgm:prSet/>
      <dgm:spPr/>
      <dgm:t>
        <a:bodyPr/>
        <a:lstStyle/>
        <a:p>
          <a:endParaRPr lang="en-US"/>
        </a:p>
      </dgm:t>
    </dgm:pt>
    <dgm:pt modelId="{87CD2E04-B09C-4622-B6FC-13EEAC7C5232}" type="sibTrans" cxnId="{7B9E0A17-25A0-4F26-9A9E-216D1B83256F}">
      <dgm:prSet/>
      <dgm:spPr/>
      <dgm:t>
        <a:bodyPr/>
        <a:lstStyle/>
        <a:p>
          <a:endParaRPr lang="en-US"/>
        </a:p>
      </dgm:t>
    </dgm:pt>
    <dgm:pt modelId="{03E214FB-AFDA-42E5-9D23-F5A52DE36CF4}" type="pres">
      <dgm:prSet presAssocID="{6CFE0A51-7394-46FB-8EF7-38D2B3893FFD}" presName="linear" presStyleCnt="0">
        <dgm:presLayoutVars>
          <dgm:animLvl val="lvl"/>
          <dgm:resizeHandles val="exact"/>
        </dgm:presLayoutVars>
      </dgm:prSet>
      <dgm:spPr/>
    </dgm:pt>
    <dgm:pt modelId="{6C7FE19F-6287-4227-8C87-9639659615E9}" type="pres">
      <dgm:prSet presAssocID="{D9F5BF34-F39E-4514-A88D-693562441124}" presName="parentText" presStyleLbl="node1" presStyleIdx="0" presStyleCnt="5">
        <dgm:presLayoutVars>
          <dgm:chMax val="0"/>
          <dgm:bulletEnabled val="1"/>
        </dgm:presLayoutVars>
      </dgm:prSet>
      <dgm:spPr/>
    </dgm:pt>
    <dgm:pt modelId="{AC749C5E-97F1-44C7-9A06-E0D022E79F65}" type="pres">
      <dgm:prSet presAssocID="{9F5EBB27-D98A-4F80-85A5-E31750A0C9BF}" presName="spacer" presStyleCnt="0"/>
      <dgm:spPr/>
    </dgm:pt>
    <dgm:pt modelId="{FBCAE1CF-94AC-4231-B9D4-499D76B2321A}" type="pres">
      <dgm:prSet presAssocID="{6B8B50C5-83C1-415B-899D-D043895AFD92}" presName="parentText" presStyleLbl="node1" presStyleIdx="1" presStyleCnt="5">
        <dgm:presLayoutVars>
          <dgm:chMax val="0"/>
          <dgm:bulletEnabled val="1"/>
        </dgm:presLayoutVars>
      </dgm:prSet>
      <dgm:spPr/>
    </dgm:pt>
    <dgm:pt modelId="{53A47445-D2EB-4D03-B9AE-ABCCA2AE8C37}" type="pres">
      <dgm:prSet presAssocID="{918479B4-A43B-47D6-A59D-D69FAE4551B0}" presName="spacer" presStyleCnt="0"/>
      <dgm:spPr/>
    </dgm:pt>
    <dgm:pt modelId="{71EDD58D-2FE9-42AD-8F2A-6F8146E2FD19}" type="pres">
      <dgm:prSet presAssocID="{1814D9A0-13D3-47DC-8A6D-16F0454B580C}" presName="parentText" presStyleLbl="node1" presStyleIdx="2" presStyleCnt="5">
        <dgm:presLayoutVars>
          <dgm:chMax val="0"/>
          <dgm:bulletEnabled val="1"/>
        </dgm:presLayoutVars>
      </dgm:prSet>
      <dgm:spPr/>
    </dgm:pt>
    <dgm:pt modelId="{B10709D1-D0D3-4D47-AB60-4B3F0B774A1B}" type="pres">
      <dgm:prSet presAssocID="{CC3399A2-A201-4B90-9490-4FAF7DCB1D62}" presName="spacer" presStyleCnt="0"/>
      <dgm:spPr/>
    </dgm:pt>
    <dgm:pt modelId="{836C20D6-B0A3-467F-A98A-F210D5A5407B}" type="pres">
      <dgm:prSet presAssocID="{B2AFC707-9076-4E3A-AEBE-A3EA330A46BB}" presName="parentText" presStyleLbl="node1" presStyleIdx="3" presStyleCnt="5">
        <dgm:presLayoutVars>
          <dgm:chMax val="0"/>
          <dgm:bulletEnabled val="1"/>
        </dgm:presLayoutVars>
      </dgm:prSet>
      <dgm:spPr/>
    </dgm:pt>
    <dgm:pt modelId="{FE353FD9-BA20-43F8-847E-ACFF97707528}" type="pres">
      <dgm:prSet presAssocID="{55A342B8-283D-4772-AB37-90941A46B1B5}" presName="spacer" presStyleCnt="0"/>
      <dgm:spPr/>
    </dgm:pt>
    <dgm:pt modelId="{C0E8E7A3-5E25-4C4C-8DC3-B9EB30044ECF}" type="pres">
      <dgm:prSet presAssocID="{F8B6FB0E-111D-491D-A562-E15C34D721B5}" presName="parentText" presStyleLbl="node1" presStyleIdx="4" presStyleCnt="5" custLinFactNeighborX="333" custLinFactNeighborY="31790">
        <dgm:presLayoutVars>
          <dgm:chMax val="0"/>
          <dgm:bulletEnabled val="1"/>
        </dgm:presLayoutVars>
      </dgm:prSet>
      <dgm:spPr/>
    </dgm:pt>
  </dgm:ptLst>
  <dgm:cxnLst>
    <dgm:cxn modelId="{7B9E0A17-25A0-4F26-9A9E-216D1B83256F}" srcId="{6CFE0A51-7394-46FB-8EF7-38D2B3893FFD}" destId="{F8B6FB0E-111D-491D-A562-E15C34D721B5}" srcOrd="4" destOrd="0" parTransId="{EB7CBDDB-A9FD-471D-96B5-E724EDCF6033}" sibTransId="{87CD2E04-B09C-4622-B6FC-13EEAC7C5232}"/>
    <dgm:cxn modelId="{1D1E2223-8BEA-4F8C-961A-965527813A6A}" type="presOf" srcId="{D9F5BF34-F39E-4514-A88D-693562441124}" destId="{6C7FE19F-6287-4227-8C87-9639659615E9}" srcOrd="0" destOrd="0" presId="urn:microsoft.com/office/officeart/2005/8/layout/vList2"/>
    <dgm:cxn modelId="{C3A3BB3E-50FC-4569-B301-CE23CE61FD23}" type="presOf" srcId="{B2AFC707-9076-4E3A-AEBE-A3EA330A46BB}" destId="{836C20D6-B0A3-467F-A98A-F210D5A5407B}" srcOrd="0" destOrd="0" presId="urn:microsoft.com/office/officeart/2005/8/layout/vList2"/>
    <dgm:cxn modelId="{3A74E368-F919-4DF0-94EE-B2708EAC4CBE}" type="presOf" srcId="{F8B6FB0E-111D-491D-A562-E15C34D721B5}" destId="{C0E8E7A3-5E25-4C4C-8DC3-B9EB30044ECF}" srcOrd="0" destOrd="0" presId="urn:microsoft.com/office/officeart/2005/8/layout/vList2"/>
    <dgm:cxn modelId="{96CB324E-A674-473B-AB1F-19DBD0A6A21B}" type="presOf" srcId="{1814D9A0-13D3-47DC-8A6D-16F0454B580C}" destId="{71EDD58D-2FE9-42AD-8F2A-6F8146E2FD19}" srcOrd="0" destOrd="0" presId="urn:microsoft.com/office/officeart/2005/8/layout/vList2"/>
    <dgm:cxn modelId="{6C739E83-E1DE-412D-8AF3-9235619F8A1F}" srcId="{6CFE0A51-7394-46FB-8EF7-38D2B3893FFD}" destId="{B2AFC707-9076-4E3A-AEBE-A3EA330A46BB}" srcOrd="3" destOrd="0" parTransId="{0C5DE380-5C96-4484-A13F-A77B528B19BE}" sibTransId="{55A342B8-283D-4772-AB37-90941A46B1B5}"/>
    <dgm:cxn modelId="{370C0489-C2D1-411A-923F-B12FA9E94C83}" srcId="{6CFE0A51-7394-46FB-8EF7-38D2B3893FFD}" destId="{D9F5BF34-F39E-4514-A88D-693562441124}" srcOrd="0" destOrd="0" parTransId="{FD6557DD-3AF3-4947-BBC2-DE9AB89C7870}" sibTransId="{9F5EBB27-D98A-4F80-85A5-E31750A0C9BF}"/>
    <dgm:cxn modelId="{B4973992-2D62-4C4C-8809-E0CC51F95BA4}" srcId="{6CFE0A51-7394-46FB-8EF7-38D2B3893FFD}" destId="{1814D9A0-13D3-47DC-8A6D-16F0454B580C}" srcOrd="2" destOrd="0" parTransId="{4ED97FC7-1227-40B6-BADC-75CA05E3CCA2}" sibTransId="{CC3399A2-A201-4B90-9490-4FAF7DCB1D62}"/>
    <dgm:cxn modelId="{E83D5D97-DA14-4B8E-A9D5-58C62DD7B3A8}" type="presOf" srcId="{6CFE0A51-7394-46FB-8EF7-38D2B3893FFD}" destId="{03E214FB-AFDA-42E5-9D23-F5A52DE36CF4}" srcOrd="0" destOrd="0" presId="urn:microsoft.com/office/officeart/2005/8/layout/vList2"/>
    <dgm:cxn modelId="{457681B3-5EE0-4CAC-9622-028303B7F689}" srcId="{6CFE0A51-7394-46FB-8EF7-38D2B3893FFD}" destId="{6B8B50C5-83C1-415B-899D-D043895AFD92}" srcOrd="1" destOrd="0" parTransId="{2678C2F7-7ACB-4230-8AB8-05318A3D2E56}" sibTransId="{918479B4-A43B-47D6-A59D-D69FAE4551B0}"/>
    <dgm:cxn modelId="{47F8AAEB-29F9-4798-956E-A80321E66BC1}" type="presOf" srcId="{6B8B50C5-83C1-415B-899D-D043895AFD92}" destId="{FBCAE1CF-94AC-4231-B9D4-499D76B2321A}" srcOrd="0" destOrd="0" presId="urn:microsoft.com/office/officeart/2005/8/layout/vList2"/>
    <dgm:cxn modelId="{B805C84E-40BB-4872-9C40-0D1FF95743F4}" type="presParOf" srcId="{03E214FB-AFDA-42E5-9D23-F5A52DE36CF4}" destId="{6C7FE19F-6287-4227-8C87-9639659615E9}" srcOrd="0" destOrd="0" presId="urn:microsoft.com/office/officeart/2005/8/layout/vList2"/>
    <dgm:cxn modelId="{CC21CC83-E500-4172-AEBE-CDFD8027B302}" type="presParOf" srcId="{03E214FB-AFDA-42E5-9D23-F5A52DE36CF4}" destId="{AC749C5E-97F1-44C7-9A06-E0D022E79F65}" srcOrd="1" destOrd="0" presId="urn:microsoft.com/office/officeart/2005/8/layout/vList2"/>
    <dgm:cxn modelId="{6C53B783-2343-4E3C-9CB1-21E903E8AFD9}" type="presParOf" srcId="{03E214FB-AFDA-42E5-9D23-F5A52DE36CF4}" destId="{FBCAE1CF-94AC-4231-B9D4-499D76B2321A}" srcOrd="2" destOrd="0" presId="urn:microsoft.com/office/officeart/2005/8/layout/vList2"/>
    <dgm:cxn modelId="{CE198C23-21EB-467E-BC37-B76B61E7475C}" type="presParOf" srcId="{03E214FB-AFDA-42E5-9D23-F5A52DE36CF4}" destId="{53A47445-D2EB-4D03-B9AE-ABCCA2AE8C37}" srcOrd="3" destOrd="0" presId="urn:microsoft.com/office/officeart/2005/8/layout/vList2"/>
    <dgm:cxn modelId="{664A6982-954F-4C69-92F7-597EBD1C9791}" type="presParOf" srcId="{03E214FB-AFDA-42E5-9D23-F5A52DE36CF4}" destId="{71EDD58D-2FE9-42AD-8F2A-6F8146E2FD19}" srcOrd="4" destOrd="0" presId="urn:microsoft.com/office/officeart/2005/8/layout/vList2"/>
    <dgm:cxn modelId="{1C0AA06C-7FA6-4713-90A8-F91FB6A61350}" type="presParOf" srcId="{03E214FB-AFDA-42E5-9D23-F5A52DE36CF4}" destId="{B10709D1-D0D3-4D47-AB60-4B3F0B774A1B}" srcOrd="5" destOrd="0" presId="urn:microsoft.com/office/officeart/2005/8/layout/vList2"/>
    <dgm:cxn modelId="{DC6A51B7-1188-41FA-A631-0F6E0BA664FA}" type="presParOf" srcId="{03E214FB-AFDA-42E5-9D23-F5A52DE36CF4}" destId="{836C20D6-B0A3-467F-A98A-F210D5A5407B}" srcOrd="6" destOrd="0" presId="urn:microsoft.com/office/officeart/2005/8/layout/vList2"/>
    <dgm:cxn modelId="{B56A5FAF-4FAB-4CC6-B5F6-8685AFC5998B}" type="presParOf" srcId="{03E214FB-AFDA-42E5-9D23-F5A52DE36CF4}" destId="{FE353FD9-BA20-43F8-847E-ACFF97707528}" srcOrd="7" destOrd="0" presId="urn:microsoft.com/office/officeart/2005/8/layout/vList2"/>
    <dgm:cxn modelId="{9EA24551-6B11-4369-AEA3-24B00872704C}" type="presParOf" srcId="{03E214FB-AFDA-42E5-9D23-F5A52DE36CF4}" destId="{C0E8E7A3-5E25-4C4C-8DC3-B9EB30044EC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94DCAF-F9B7-407A-A4B3-2462460652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EA61DC5-E326-4FD6-BA72-20D4E34EA5B0}">
      <dgm:prSet/>
      <dgm:spPr/>
      <dgm:t>
        <a:bodyPr/>
        <a:lstStyle/>
        <a:p>
          <a:pPr>
            <a:lnSpc>
              <a:spcPct val="100000"/>
            </a:lnSpc>
          </a:pPr>
          <a:r>
            <a:rPr lang="en-US" dirty="0"/>
            <a:t>Traditional IT Risk Management is based upon a process of checkpoints and approvals.  This doesn’t mesh well with end-to-end agile development processes.</a:t>
          </a:r>
        </a:p>
      </dgm:t>
    </dgm:pt>
    <dgm:pt modelId="{8B340D68-2A1F-4A99-A054-0D24F03B0CED}" type="parTrans" cxnId="{02B12F17-9739-4302-AF5A-5DDBC974F336}">
      <dgm:prSet/>
      <dgm:spPr/>
      <dgm:t>
        <a:bodyPr/>
        <a:lstStyle/>
        <a:p>
          <a:endParaRPr lang="en-US"/>
        </a:p>
      </dgm:t>
    </dgm:pt>
    <dgm:pt modelId="{7EB06C47-BD0A-48D8-924B-507406F48F06}" type="sibTrans" cxnId="{02B12F17-9739-4302-AF5A-5DDBC974F336}">
      <dgm:prSet/>
      <dgm:spPr/>
      <dgm:t>
        <a:bodyPr/>
        <a:lstStyle/>
        <a:p>
          <a:endParaRPr lang="en-US"/>
        </a:p>
      </dgm:t>
    </dgm:pt>
    <dgm:pt modelId="{D0A31868-DE6A-454D-9D16-E4610A3CCE08}">
      <dgm:prSet/>
      <dgm:spPr/>
      <dgm:t>
        <a:bodyPr/>
        <a:lstStyle/>
        <a:p>
          <a:pPr>
            <a:lnSpc>
              <a:spcPct val="100000"/>
            </a:lnSpc>
          </a:pPr>
          <a:r>
            <a:rPr lang="en-US" dirty="0"/>
            <a:t>A single Cybersecurity or Information Security expert may not be able to understand the detailed technical context of every application within their area of responsibility.</a:t>
          </a:r>
        </a:p>
      </dgm:t>
    </dgm:pt>
    <dgm:pt modelId="{07D9EA9F-FE1D-46CE-A672-DD720F6EF6B0}" type="parTrans" cxnId="{F7CB8313-68B5-4226-848B-95801EE9A03D}">
      <dgm:prSet/>
      <dgm:spPr/>
      <dgm:t>
        <a:bodyPr/>
        <a:lstStyle/>
        <a:p>
          <a:endParaRPr lang="en-US"/>
        </a:p>
      </dgm:t>
    </dgm:pt>
    <dgm:pt modelId="{AE4873DD-16BF-4CC1-B91E-36E487AA2A61}" type="sibTrans" cxnId="{F7CB8313-68B5-4226-848B-95801EE9A03D}">
      <dgm:prSet/>
      <dgm:spPr/>
      <dgm:t>
        <a:bodyPr/>
        <a:lstStyle/>
        <a:p>
          <a:endParaRPr lang="en-US"/>
        </a:p>
      </dgm:t>
    </dgm:pt>
    <dgm:pt modelId="{FD0FA4A3-1A17-4411-99C3-17666C77E5E8}" type="pres">
      <dgm:prSet presAssocID="{4294DCAF-F9B7-407A-A4B3-2462460652DF}" presName="root" presStyleCnt="0">
        <dgm:presLayoutVars>
          <dgm:dir/>
          <dgm:resizeHandles val="exact"/>
        </dgm:presLayoutVars>
      </dgm:prSet>
      <dgm:spPr/>
    </dgm:pt>
    <dgm:pt modelId="{FA97067E-DB30-4384-972D-92BA211AAF9E}" type="pres">
      <dgm:prSet presAssocID="{7EA61DC5-E326-4FD6-BA72-20D4E34EA5B0}" presName="compNode" presStyleCnt="0"/>
      <dgm:spPr/>
    </dgm:pt>
    <dgm:pt modelId="{9F23F2AC-B2BB-4FC9-9A52-0AAE2BE1E253}" type="pres">
      <dgm:prSet presAssocID="{7EA61DC5-E326-4FD6-BA72-20D4E34EA5B0}" presName="bgRect" presStyleLbl="bgShp" presStyleIdx="0" presStyleCnt="2" custScaleY="100000"/>
      <dgm:spPr/>
    </dgm:pt>
    <dgm:pt modelId="{530FB30E-1B82-46E7-AD49-2E15F4653532}" type="pres">
      <dgm:prSet presAssocID="{7EA61DC5-E326-4FD6-BA72-20D4E34EA5B0}"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513C80DC-CD3F-43DF-91D9-B8001D74E213}" type="pres">
      <dgm:prSet presAssocID="{7EA61DC5-E326-4FD6-BA72-20D4E34EA5B0}" presName="spaceRect" presStyleCnt="0"/>
      <dgm:spPr/>
    </dgm:pt>
    <dgm:pt modelId="{3B482127-BD9F-4926-B7FF-AAFEAAE339D9}" type="pres">
      <dgm:prSet presAssocID="{7EA61DC5-E326-4FD6-BA72-20D4E34EA5B0}" presName="parTx" presStyleLbl="revTx" presStyleIdx="0" presStyleCnt="2" custScaleX="105060">
        <dgm:presLayoutVars>
          <dgm:chMax val="0"/>
          <dgm:chPref val="0"/>
        </dgm:presLayoutVars>
      </dgm:prSet>
      <dgm:spPr/>
    </dgm:pt>
    <dgm:pt modelId="{866E60E3-F817-4826-8BC8-0905FBFF42A0}" type="pres">
      <dgm:prSet presAssocID="{7EB06C47-BD0A-48D8-924B-507406F48F06}" presName="sibTrans" presStyleCnt="0"/>
      <dgm:spPr/>
    </dgm:pt>
    <dgm:pt modelId="{D0E5FDD5-73F9-434E-BD9A-7B3AF9788BB0}" type="pres">
      <dgm:prSet presAssocID="{D0A31868-DE6A-454D-9D16-E4610A3CCE08}" presName="compNode" presStyleCnt="0"/>
      <dgm:spPr/>
    </dgm:pt>
    <dgm:pt modelId="{CC2A648B-1430-4CEB-978A-1ECBE52A7C54}" type="pres">
      <dgm:prSet presAssocID="{D0A31868-DE6A-454D-9D16-E4610A3CCE08}" presName="bgRect" presStyleLbl="bgShp" presStyleIdx="1" presStyleCnt="2" custLinFactNeighborX="0" custLinFactNeighborY="-6865"/>
      <dgm:spPr/>
    </dgm:pt>
    <dgm:pt modelId="{B09B0E03-2AD1-48C8-98D5-F854320B8BFF}" type="pres">
      <dgm:prSet presAssocID="{D0A31868-DE6A-454D-9D16-E4610A3CCE08}" presName="iconRect" presStyleLbl="node1" presStyleIdx="1" presStyleCnt="2" custLinFactNeighborX="-1886" custLinFactNeighborY="-9431"/>
      <dgm:spPr>
        <a:blipFill>
          <a:blip xmlns:r="http://schemas.openxmlformats.org/officeDocument/2006/relationships" r:embed="rId3">
            <a:lum bright="70000" contrast="-70000"/>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a:stretch>
            <a:fillRect/>
          </a:stretch>
        </a:blipFill>
        <a:ln>
          <a:noFill/>
        </a:ln>
      </dgm:spPr>
    </dgm:pt>
    <dgm:pt modelId="{B20E069F-7FC1-4430-9EA6-12D79058D6A1}" type="pres">
      <dgm:prSet presAssocID="{D0A31868-DE6A-454D-9D16-E4610A3CCE08}" presName="spaceRect" presStyleCnt="0"/>
      <dgm:spPr/>
    </dgm:pt>
    <dgm:pt modelId="{BE40EC90-7594-4BA6-9142-5F9034489EA1}" type="pres">
      <dgm:prSet presAssocID="{D0A31868-DE6A-454D-9D16-E4610A3CCE08}" presName="parTx" presStyleLbl="revTx" presStyleIdx="1" presStyleCnt="2" custScaleX="109714" custScaleY="97407">
        <dgm:presLayoutVars>
          <dgm:chMax val="0"/>
          <dgm:chPref val="0"/>
        </dgm:presLayoutVars>
      </dgm:prSet>
      <dgm:spPr/>
    </dgm:pt>
  </dgm:ptLst>
  <dgm:cxnLst>
    <dgm:cxn modelId="{F7CB8313-68B5-4226-848B-95801EE9A03D}" srcId="{4294DCAF-F9B7-407A-A4B3-2462460652DF}" destId="{D0A31868-DE6A-454D-9D16-E4610A3CCE08}" srcOrd="1" destOrd="0" parTransId="{07D9EA9F-FE1D-46CE-A672-DD720F6EF6B0}" sibTransId="{AE4873DD-16BF-4CC1-B91E-36E487AA2A61}"/>
    <dgm:cxn modelId="{02B12F17-9739-4302-AF5A-5DDBC974F336}" srcId="{4294DCAF-F9B7-407A-A4B3-2462460652DF}" destId="{7EA61DC5-E326-4FD6-BA72-20D4E34EA5B0}" srcOrd="0" destOrd="0" parTransId="{8B340D68-2A1F-4A99-A054-0D24F03B0CED}" sibTransId="{7EB06C47-BD0A-48D8-924B-507406F48F06}"/>
    <dgm:cxn modelId="{4093E91C-ABCF-4FD5-9630-1C70B10E9A9E}" type="presOf" srcId="{D0A31868-DE6A-454D-9D16-E4610A3CCE08}" destId="{BE40EC90-7594-4BA6-9142-5F9034489EA1}" srcOrd="0" destOrd="0" presId="urn:microsoft.com/office/officeart/2018/2/layout/IconVerticalSolidList"/>
    <dgm:cxn modelId="{ED7DDD47-B35B-49D8-A02B-2FBDD1647832}" type="presOf" srcId="{4294DCAF-F9B7-407A-A4B3-2462460652DF}" destId="{FD0FA4A3-1A17-4411-99C3-17666C77E5E8}" srcOrd="0" destOrd="0" presId="urn:microsoft.com/office/officeart/2018/2/layout/IconVerticalSolidList"/>
    <dgm:cxn modelId="{9989C9B6-8623-46CA-A04B-594D5B9C2642}" type="presOf" srcId="{7EA61DC5-E326-4FD6-BA72-20D4E34EA5B0}" destId="{3B482127-BD9F-4926-B7FF-AAFEAAE339D9}" srcOrd="0" destOrd="0" presId="urn:microsoft.com/office/officeart/2018/2/layout/IconVerticalSolidList"/>
    <dgm:cxn modelId="{3D33B2B6-7D09-49C6-9E4E-07B53BFE36D1}" type="presParOf" srcId="{FD0FA4A3-1A17-4411-99C3-17666C77E5E8}" destId="{FA97067E-DB30-4384-972D-92BA211AAF9E}" srcOrd="0" destOrd="0" presId="urn:microsoft.com/office/officeart/2018/2/layout/IconVerticalSolidList"/>
    <dgm:cxn modelId="{86A057CD-A87B-4888-BE44-95AAB7D2F33A}" type="presParOf" srcId="{FA97067E-DB30-4384-972D-92BA211AAF9E}" destId="{9F23F2AC-B2BB-4FC9-9A52-0AAE2BE1E253}" srcOrd="0" destOrd="0" presId="urn:microsoft.com/office/officeart/2018/2/layout/IconVerticalSolidList"/>
    <dgm:cxn modelId="{DE3D09A1-145F-4103-BD7F-15C8AF1C49D6}" type="presParOf" srcId="{FA97067E-DB30-4384-972D-92BA211AAF9E}" destId="{530FB30E-1B82-46E7-AD49-2E15F4653532}" srcOrd="1" destOrd="0" presId="urn:microsoft.com/office/officeart/2018/2/layout/IconVerticalSolidList"/>
    <dgm:cxn modelId="{C4281341-641D-4FAC-BE21-349100AFCF67}" type="presParOf" srcId="{FA97067E-DB30-4384-972D-92BA211AAF9E}" destId="{513C80DC-CD3F-43DF-91D9-B8001D74E213}" srcOrd="2" destOrd="0" presId="urn:microsoft.com/office/officeart/2018/2/layout/IconVerticalSolidList"/>
    <dgm:cxn modelId="{5D2EB897-722F-4F42-BA87-ABD8E65FC588}" type="presParOf" srcId="{FA97067E-DB30-4384-972D-92BA211AAF9E}" destId="{3B482127-BD9F-4926-B7FF-AAFEAAE339D9}" srcOrd="3" destOrd="0" presId="urn:microsoft.com/office/officeart/2018/2/layout/IconVerticalSolidList"/>
    <dgm:cxn modelId="{4E08250B-BF8B-4095-96FF-A0FED2CDDF09}" type="presParOf" srcId="{FD0FA4A3-1A17-4411-99C3-17666C77E5E8}" destId="{866E60E3-F817-4826-8BC8-0905FBFF42A0}" srcOrd="1" destOrd="0" presId="urn:microsoft.com/office/officeart/2018/2/layout/IconVerticalSolidList"/>
    <dgm:cxn modelId="{F22A070E-C344-4013-B0B5-6FAAD745F7FD}" type="presParOf" srcId="{FD0FA4A3-1A17-4411-99C3-17666C77E5E8}" destId="{D0E5FDD5-73F9-434E-BD9A-7B3AF9788BB0}" srcOrd="2" destOrd="0" presId="urn:microsoft.com/office/officeart/2018/2/layout/IconVerticalSolidList"/>
    <dgm:cxn modelId="{51D9A1CB-1C74-4973-A860-54A12CEC5680}" type="presParOf" srcId="{D0E5FDD5-73F9-434E-BD9A-7B3AF9788BB0}" destId="{CC2A648B-1430-4CEB-978A-1ECBE52A7C54}" srcOrd="0" destOrd="0" presId="urn:microsoft.com/office/officeart/2018/2/layout/IconVerticalSolidList"/>
    <dgm:cxn modelId="{970FC065-A4B4-4F92-8619-7EF95D50C280}" type="presParOf" srcId="{D0E5FDD5-73F9-434E-BD9A-7B3AF9788BB0}" destId="{B09B0E03-2AD1-48C8-98D5-F854320B8BFF}" srcOrd="1" destOrd="0" presId="urn:microsoft.com/office/officeart/2018/2/layout/IconVerticalSolidList"/>
    <dgm:cxn modelId="{7C9FFB14-3736-42A4-8809-29808402CF3F}" type="presParOf" srcId="{D0E5FDD5-73F9-434E-BD9A-7B3AF9788BB0}" destId="{B20E069F-7FC1-4430-9EA6-12D79058D6A1}" srcOrd="2" destOrd="0" presId="urn:microsoft.com/office/officeart/2018/2/layout/IconVerticalSolidList"/>
    <dgm:cxn modelId="{3258E885-9DD7-4F7A-A386-110A3F2B4D0A}" type="presParOf" srcId="{D0E5FDD5-73F9-434E-BD9A-7B3AF9788BB0}" destId="{BE40EC90-7594-4BA6-9142-5F9034489EA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A0D2E0-6153-4610-8181-68681255CA0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CA9C213E-A984-43D7-97C3-E7E7CDEC508F}">
      <dgm:prSet/>
      <dgm:spPr/>
      <dgm:t>
        <a:bodyPr/>
        <a:lstStyle/>
        <a:p>
          <a:r>
            <a:rPr lang="en-US"/>
            <a:t>Infrastructure and Technical Considerations</a:t>
          </a:r>
        </a:p>
      </dgm:t>
    </dgm:pt>
    <dgm:pt modelId="{1FD99032-0610-47C7-8030-E475959D09E8}" type="parTrans" cxnId="{D44FC50A-3E0C-4310-94E2-91A30A9E88C7}">
      <dgm:prSet/>
      <dgm:spPr/>
      <dgm:t>
        <a:bodyPr/>
        <a:lstStyle/>
        <a:p>
          <a:endParaRPr lang="en-US"/>
        </a:p>
      </dgm:t>
    </dgm:pt>
    <dgm:pt modelId="{305EDED8-98EF-4BEF-AF39-429B13CD6B25}" type="sibTrans" cxnId="{D44FC50A-3E0C-4310-94E2-91A30A9E88C7}">
      <dgm:prSet/>
      <dgm:spPr/>
      <dgm:t>
        <a:bodyPr/>
        <a:lstStyle/>
        <a:p>
          <a:endParaRPr lang="en-US"/>
        </a:p>
      </dgm:t>
    </dgm:pt>
    <dgm:pt modelId="{0C041CCE-3D50-4C46-9B8F-B249FC48E7EA}">
      <dgm:prSet/>
      <dgm:spPr/>
      <dgm:t>
        <a:bodyPr/>
        <a:lstStyle/>
        <a:p>
          <a:r>
            <a:rPr lang="en-US"/>
            <a:t>Physical security, Network Security, Product Security, Cloud Security, etc.</a:t>
          </a:r>
        </a:p>
      </dgm:t>
    </dgm:pt>
    <dgm:pt modelId="{31B74598-FEBF-4DA4-A7BE-51610D1CD6B9}" type="parTrans" cxnId="{A2C39B1E-39CA-45B8-8FA4-A6F9CA2897FB}">
      <dgm:prSet/>
      <dgm:spPr/>
      <dgm:t>
        <a:bodyPr/>
        <a:lstStyle/>
        <a:p>
          <a:endParaRPr lang="en-US"/>
        </a:p>
      </dgm:t>
    </dgm:pt>
    <dgm:pt modelId="{99F09FB0-E036-4D09-AD3D-BB720B818087}" type="sibTrans" cxnId="{A2C39B1E-39CA-45B8-8FA4-A6F9CA2897FB}">
      <dgm:prSet/>
      <dgm:spPr/>
      <dgm:t>
        <a:bodyPr/>
        <a:lstStyle/>
        <a:p>
          <a:endParaRPr lang="en-US"/>
        </a:p>
      </dgm:t>
    </dgm:pt>
    <dgm:pt modelId="{3262EBC3-5428-4956-94F1-7EEE492EFA6E}">
      <dgm:prSet/>
      <dgm:spPr/>
      <dgm:t>
        <a:bodyPr/>
        <a:lstStyle/>
        <a:p>
          <a:r>
            <a:rPr lang="en-US"/>
            <a:t>Access controls and Data Level </a:t>
          </a:r>
        </a:p>
      </dgm:t>
    </dgm:pt>
    <dgm:pt modelId="{21EE028B-ECDA-44AE-B80E-C09FDB59A6DA}" type="parTrans" cxnId="{10CA0402-1C32-48B0-AD0D-05EA50F7C487}">
      <dgm:prSet/>
      <dgm:spPr/>
      <dgm:t>
        <a:bodyPr/>
        <a:lstStyle/>
        <a:p>
          <a:endParaRPr lang="en-US"/>
        </a:p>
      </dgm:t>
    </dgm:pt>
    <dgm:pt modelId="{D06F2774-39E9-483F-93B5-0499DAFB569E}" type="sibTrans" cxnId="{10CA0402-1C32-48B0-AD0D-05EA50F7C487}">
      <dgm:prSet/>
      <dgm:spPr/>
      <dgm:t>
        <a:bodyPr/>
        <a:lstStyle/>
        <a:p>
          <a:endParaRPr lang="en-US"/>
        </a:p>
      </dgm:t>
    </dgm:pt>
    <dgm:pt modelId="{66582271-7BBB-48AC-B833-F4E3E711B8A9}">
      <dgm:prSet/>
      <dgm:spPr/>
      <dgm:t>
        <a:bodyPr/>
        <a:lstStyle/>
        <a:p>
          <a:r>
            <a:rPr lang="en-US"/>
            <a:t>Data at Rest, Data in Transit, Authentication and Access controls, Privileges, etc.. </a:t>
          </a:r>
        </a:p>
      </dgm:t>
    </dgm:pt>
    <dgm:pt modelId="{BF287D05-73F0-4638-ABFD-11148EAFBE86}" type="parTrans" cxnId="{C1C0E400-FC8A-45D1-A4ED-2687EEEA5044}">
      <dgm:prSet/>
      <dgm:spPr/>
      <dgm:t>
        <a:bodyPr/>
        <a:lstStyle/>
        <a:p>
          <a:endParaRPr lang="en-US"/>
        </a:p>
      </dgm:t>
    </dgm:pt>
    <dgm:pt modelId="{65804C9A-22F2-4438-9426-DA0B7A6198DB}" type="sibTrans" cxnId="{C1C0E400-FC8A-45D1-A4ED-2687EEEA5044}">
      <dgm:prSet/>
      <dgm:spPr/>
      <dgm:t>
        <a:bodyPr/>
        <a:lstStyle/>
        <a:p>
          <a:endParaRPr lang="en-US"/>
        </a:p>
      </dgm:t>
    </dgm:pt>
    <dgm:pt modelId="{E8B0CB42-4C4E-44F0-A53F-9AF6E58C7229}">
      <dgm:prSet/>
      <dgm:spPr/>
      <dgm:t>
        <a:bodyPr/>
        <a:lstStyle/>
        <a:p>
          <a:r>
            <a:rPr lang="en-US"/>
            <a:t>Solutions Delivery</a:t>
          </a:r>
        </a:p>
      </dgm:t>
    </dgm:pt>
    <dgm:pt modelId="{25093B9A-9A78-4340-AA33-7F90D49319B6}" type="parTrans" cxnId="{BAE00281-84A1-4E35-8DE1-49B8A34EB0BE}">
      <dgm:prSet/>
      <dgm:spPr/>
      <dgm:t>
        <a:bodyPr/>
        <a:lstStyle/>
        <a:p>
          <a:endParaRPr lang="en-US"/>
        </a:p>
      </dgm:t>
    </dgm:pt>
    <dgm:pt modelId="{FB33A5B6-70D4-4F24-91AC-8C194E034DBC}" type="sibTrans" cxnId="{BAE00281-84A1-4E35-8DE1-49B8A34EB0BE}">
      <dgm:prSet/>
      <dgm:spPr/>
      <dgm:t>
        <a:bodyPr/>
        <a:lstStyle/>
        <a:p>
          <a:endParaRPr lang="en-US"/>
        </a:p>
      </dgm:t>
    </dgm:pt>
    <dgm:pt modelId="{1E37E997-1B8E-4BAF-97D5-08F07664C337}">
      <dgm:prSet/>
      <dgm:spPr/>
      <dgm:t>
        <a:bodyPr/>
        <a:lstStyle/>
        <a:p>
          <a:r>
            <a:rPr lang="en-US"/>
            <a:t>Security Planning, Solution Security for Apps, DBs, Web, Change impacts, etc.</a:t>
          </a:r>
        </a:p>
      </dgm:t>
    </dgm:pt>
    <dgm:pt modelId="{B1C518C3-A6F7-4EF1-8541-B9C94C8EF2B5}" type="parTrans" cxnId="{1C142CE2-EAB0-439C-80E3-397C11134888}">
      <dgm:prSet/>
      <dgm:spPr/>
      <dgm:t>
        <a:bodyPr/>
        <a:lstStyle/>
        <a:p>
          <a:endParaRPr lang="en-US"/>
        </a:p>
      </dgm:t>
    </dgm:pt>
    <dgm:pt modelId="{7A245984-0E8B-42F6-8335-8B5EFEB3B479}" type="sibTrans" cxnId="{1C142CE2-EAB0-439C-80E3-397C11134888}">
      <dgm:prSet/>
      <dgm:spPr/>
      <dgm:t>
        <a:bodyPr/>
        <a:lstStyle/>
        <a:p>
          <a:endParaRPr lang="en-US"/>
        </a:p>
      </dgm:t>
    </dgm:pt>
    <dgm:pt modelId="{1A33D08E-5AC0-4679-BAB8-B408CF8255DD}">
      <dgm:prSet/>
      <dgm:spPr/>
      <dgm:t>
        <a:bodyPr/>
        <a:lstStyle/>
        <a:p>
          <a:r>
            <a:rPr lang="en-US"/>
            <a:t>Operational Security Considerations</a:t>
          </a:r>
        </a:p>
      </dgm:t>
    </dgm:pt>
    <dgm:pt modelId="{A5D8C70D-36E8-4AA5-9ABB-34F3515276AC}" type="parTrans" cxnId="{76DDE33C-35D7-492D-9264-11E3DE4A1600}">
      <dgm:prSet/>
      <dgm:spPr/>
      <dgm:t>
        <a:bodyPr/>
        <a:lstStyle/>
        <a:p>
          <a:endParaRPr lang="en-US"/>
        </a:p>
      </dgm:t>
    </dgm:pt>
    <dgm:pt modelId="{5B6ED8B5-6988-4A56-AD58-BE0332A91664}" type="sibTrans" cxnId="{76DDE33C-35D7-492D-9264-11E3DE4A1600}">
      <dgm:prSet/>
      <dgm:spPr/>
      <dgm:t>
        <a:bodyPr/>
        <a:lstStyle/>
        <a:p>
          <a:endParaRPr lang="en-US"/>
        </a:p>
      </dgm:t>
    </dgm:pt>
    <dgm:pt modelId="{0F277E11-9053-4270-8562-6506B7B600D4}">
      <dgm:prSet/>
      <dgm:spPr/>
      <dgm:t>
        <a:bodyPr/>
        <a:lstStyle/>
        <a:p>
          <a:r>
            <a:rPr lang="en-US"/>
            <a:t>Incident alerts, escalation process, recovery, risk logs and mitigation tracking, etc. </a:t>
          </a:r>
        </a:p>
      </dgm:t>
    </dgm:pt>
    <dgm:pt modelId="{25C3600B-A657-4CC2-941F-8A00FE27012D}" type="parTrans" cxnId="{06D70B2C-99A7-419C-AE39-299247B8236D}">
      <dgm:prSet/>
      <dgm:spPr/>
      <dgm:t>
        <a:bodyPr/>
        <a:lstStyle/>
        <a:p>
          <a:endParaRPr lang="en-US"/>
        </a:p>
      </dgm:t>
    </dgm:pt>
    <dgm:pt modelId="{0F1CA296-295F-4C72-8549-EA4430A6FD98}" type="sibTrans" cxnId="{06D70B2C-99A7-419C-AE39-299247B8236D}">
      <dgm:prSet/>
      <dgm:spPr/>
      <dgm:t>
        <a:bodyPr/>
        <a:lstStyle/>
        <a:p>
          <a:endParaRPr lang="en-US"/>
        </a:p>
      </dgm:t>
    </dgm:pt>
    <dgm:pt modelId="{60CFFF60-5F8E-4DBC-A373-DE53650AA17B}" type="pres">
      <dgm:prSet presAssocID="{7AA0D2E0-6153-4610-8181-68681255CA0E}" presName="root" presStyleCnt="0">
        <dgm:presLayoutVars>
          <dgm:dir/>
          <dgm:resizeHandles val="exact"/>
        </dgm:presLayoutVars>
      </dgm:prSet>
      <dgm:spPr/>
    </dgm:pt>
    <dgm:pt modelId="{8AFD0627-5425-45F2-A030-80BFAC03CC59}" type="pres">
      <dgm:prSet presAssocID="{CA9C213E-A984-43D7-97C3-E7E7CDEC508F}" presName="compNode" presStyleCnt="0"/>
      <dgm:spPr/>
    </dgm:pt>
    <dgm:pt modelId="{E6889399-8360-4A87-BE25-609DED140EA9}" type="pres">
      <dgm:prSet presAssocID="{CA9C213E-A984-43D7-97C3-E7E7CDEC508F}" presName="bgRect" presStyleLbl="bgShp" presStyleIdx="0" presStyleCnt="4"/>
      <dgm:spPr/>
    </dgm:pt>
    <dgm:pt modelId="{5A9884BA-51B6-4FEE-A932-CAE4F55AE429}" type="pres">
      <dgm:prSet presAssocID="{CA9C213E-A984-43D7-97C3-E7E7CDEC508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107A1093-F60B-4D01-8182-C0A72A955109}" type="pres">
      <dgm:prSet presAssocID="{CA9C213E-A984-43D7-97C3-E7E7CDEC508F}" presName="spaceRect" presStyleCnt="0"/>
      <dgm:spPr/>
    </dgm:pt>
    <dgm:pt modelId="{563303D9-7EDC-452C-872C-BBB9465316BD}" type="pres">
      <dgm:prSet presAssocID="{CA9C213E-A984-43D7-97C3-E7E7CDEC508F}" presName="parTx" presStyleLbl="revTx" presStyleIdx="0" presStyleCnt="8">
        <dgm:presLayoutVars>
          <dgm:chMax val="0"/>
          <dgm:chPref val="0"/>
        </dgm:presLayoutVars>
      </dgm:prSet>
      <dgm:spPr/>
    </dgm:pt>
    <dgm:pt modelId="{628E6060-32B5-4563-9C09-5A8B15AB0203}" type="pres">
      <dgm:prSet presAssocID="{CA9C213E-A984-43D7-97C3-E7E7CDEC508F}" presName="desTx" presStyleLbl="revTx" presStyleIdx="1" presStyleCnt="8">
        <dgm:presLayoutVars/>
      </dgm:prSet>
      <dgm:spPr/>
    </dgm:pt>
    <dgm:pt modelId="{B21A3340-995B-494D-BC21-B968FE2E30DB}" type="pres">
      <dgm:prSet presAssocID="{305EDED8-98EF-4BEF-AF39-429B13CD6B25}" presName="sibTrans" presStyleCnt="0"/>
      <dgm:spPr/>
    </dgm:pt>
    <dgm:pt modelId="{E03209E0-F5AA-4E75-B769-33EE0A3DFC35}" type="pres">
      <dgm:prSet presAssocID="{3262EBC3-5428-4956-94F1-7EEE492EFA6E}" presName="compNode" presStyleCnt="0"/>
      <dgm:spPr/>
    </dgm:pt>
    <dgm:pt modelId="{5962926B-8744-4909-B99D-980424149E1B}" type="pres">
      <dgm:prSet presAssocID="{3262EBC3-5428-4956-94F1-7EEE492EFA6E}" presName="bgRect" presStyleLbl="bgShp" presStyleIdx="1" presStyleCnt="4"/>
      <dgm:spPr/>
    </dgm:pt>
    <dgm:pt modelId="{957B7CA2-3F59-46A7-BE05-BE767ED7C9BC}" type="pres">
      <dgm:prSet presAssocID="{3262EBC3-5428-4956-94F1-7EEE492EFA6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nlock"/>
        </a:ext>
      </dgm:extLst>
    </dgm:pt>
    <dgm:pt modelId="{9DEE9B6A-A011-4586-B2AF-B17F28835C7B}" type="pres">
      <dgm:prSet presAssocID="{3262EBC3-5428-4956-94F1-7EEE492EFA6E}" presName="spaceRect" presStyleCnt="0"/>
      <dgm:spPr/>
    </dgm:pt>
    <dgm:pt modelId="{24CA8CEE-56D2-4BB1-9485-177C0F25403D}" type="pres">
      <dgm:prSet presAssocID="{3262EBC3-5428-4956-94F1-7EEE492EFA6E}" presName="parTx" presStyleLbl="revTx" presStyleIdx="2" presStyleCnt="8">
        <dgm:presLayoutVars>
          <dgm:chMax val="0"/>
          <dgm:chPref val="0"/>
        </dgm:presLayoutVars>
      </dgm:prSet>
      <dgm:spPr/>
    </dgm:pt>
    <dgm:pt modelId="{04A463AC-3C65-4BCA-87A6-7CCF8DA08DE6}" type="pres">
      <dgm:prSet presAssocID="{3262EBC3-5428-4956-94F1-7EEE492EFA6E}" presName="desTx" presStyleLbl="revTx" presStyleIdx="3" presStyleCnt="8">
        <dgm:presLayoutVars/>
      </dgm:prSet>
      <dgm:spPr/>
    </dgm:pt>
    <dgm:pt modelId="{F8CB05E1-B807-4F54-965D-97FDA8B718D9}" type="pres">
      <dgm:prSet presAssocID="{D06F2774-39E9-483F-93B5-0499DAFB569E}" presName="sibTrans" presStyleCnt="0"/>
      <dgm:spPr/>
    </dgm:pt>
    <dgm:pt modelId="{62A4C74A-A6B2-4179-9FEA-A5E48ED29DCC}" type="pres">
      <dgm:prSet presAssocID="{E8B0CB42-4C4E-44F0-A53F-9AF6E58C7229}" presName="compNode" presStyleCnt="0"/>
      <dgm:spPr/>
    </dgm:pt>
    <dgm:pt modelId="{37F6B35A-79BB-45A1-A7F9-678D9C1A7145}" type="pres">
      <dgm:prSet presAssocID="{E8B0CB42-4C4E-44F0-A53F-9AF6E58C7229}" presName="bgRect" presStyleLbl="bgShp" presStyleIdx="2" presStyleCnt="4"/>
      <dgm:spPr/>
    </dgm:pt>
    <dgm:pt modelId="{3B38964B-AFB8-4D40-9843-92D087C321A4}" type="pres">
      <dgm:prSet presAssocID="{E8B0CB42-4C4E-44F0-A53F-9AF6E58C722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20BAB332-A0CA-4450-807A-45113B33F2E2}" type="pres">
      <dgm:prSet presAssocID="{E8B0CB42-4C4E-44F0-A53F-9AF6E58C7229}" presName="spaceRect" presStyleCnt="0"/>
      <dgm:spPr/>
    </dgm:pt>
    <dgm:pt modelId="{2228DC3D-B5E5-4190-AC5E-D5FE0476F6C4}" type="pres">
      <dgm:prSet presAssocID="{E8B0CB42-4C4E-44F0-A53F-9AF6E58C7229}" presName="parTx" presStyleLbl="revTx" presStyleIdx="4" presStyleCnt="8">
        <dgm:presLayoutVars>
          <dgm:chMax val="0"/>
          <dgm:chPref val="0"/>
        </dgm:presLayoutVars>
      </dgm:prSet>
      <dgm:spPr/>
    </dgm:pt>
    <dgm:pt modelId="{A2F99942-6D44-40DA-B00B-191714107671}" type="pres">
      <dgm:prSet presAssocID="{E8B0CB42-4C4E-44F0-A53F-9AF6E58C7229}" presName="desTx" presStyleLbl="revTx" presStyleIdx="5" presStyleCnt="8">
        <dgm:presLayoutVars/>
      </dgm:prSet>
      <dgm:spPr/>
    </dgm:pt>
    <dgm:pt modelId="{3573211F-0C43-4710-B0E3-80B9ABD4840A}" type="pres">
      <dgm:prSet presAssocID="{FB33A5B6-70D4-4F24-91AC-8C194E034DBC}" presName="sibTrans" presStyleCnt="0"/>
      <dgm:spPr/>
    </dgm:pt>
    <dgm:pt modelId="{C1AEB1A0-D227-4775-BDD9-63FB723C168B}" type="pres">
      <dgm:prSet presAssocID="{1A33D08E-5AC0-4679-BAB8-B408CF8255DD}" presName="compNode" presStyleCnt="0"/>
      <dgm:spPr/>
    </dgm:pt>
    <dgm:pt modelId="{5FBF0DFA-19B5-42E3-B7D9-1C0DFAD16CEB}" type="pres">
      <dgm:prSet presAssocID="{1A33D08E-5AC0-4679-BAB8-B408CF8255DD}" presName="bgRect" presStyleLbl="bgShp" presStyleIdx="3" presStyleCnt="4"/>
      <dgm:spPr/>
    </dgm:pt>
    <dgm:pt modelId="{844962C8-5891-4FBB-A50B-33100DE169D7}" type="pres">
      <dgm:prSet presAssocID="{1A33D08E-5AC0-4679-BAB8-B408CF8255D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 List"/>
        </a:ext>
      </dgm:extLst>
    </dgm:pt>
    <dgm:pt modelId="{2E42FE7C-6B3A-4F7A-AA17-3DD5092AB211}" type="pres">
      <dgm:prSet presAssocID="{1A33D08E-5AC0-4679-BAB8-B408CF8255DD}" presName="spaceRect" presStyleCnt="0"/>
      <dgm:spPr/>
    </dgm:pt>
    <dgm:pt modelId="{BA335A0F-E1C2-4D79-A7E8-9963994FA62C}" type="pres">
      <dgm:prSet presAssocID="{1A33D08E-5AC0-4679-BAB8-B408CF8255DD}" presName="parTx" presStyleLbl="revTx" presStyleIdx="6" presStyleCnt="8">
        <dgm:presLayoutVars>
          <dgm:chMax val="0"/>
          <dgm:chPref val="0"/>
        </dgm:presLayoutVars>
      </dgm:prSet>
      <dgm:spPr/>
    </dgm:pt>
    <dgm:pt modelId="{551E6A83-E3E8-425E-8C41-A57F5DB871F7}" type="pres">
      <dgm:prSet presAssocID="{1A33D08E-5AC0-4679-BAB8-B408CF8255DD}" presName="desTx" presStyleLbl="revTx" presStyleIdx="7" presStyleCnt="8">
        <dgm:presLayoutVars/>
      </dgm:prSet>
      <dgm:spPr/>
    </dgm:pt>
  </dgm:ptLst>
  <dgm:cxnLst>
    <dgm:cxn modelId="{C1C0E400-FC8A-45D1-A4ED-2687EEEA5044}" srcId="{3262EBC3-5428-4956-94F1-7EEE492EFA6E}" destId="{66582271-7BBB-48AC-B833-F4E3E711B8A9}" srcOrd="0" destOrd="0" parTransId="{BF287D05-73F0-4638-ABFD-11148EAFBE86}" sibTransId="{65804C9A-22F2-4438-9426-DA0B7A6198DB}"/>
    <dgm:cxn modelId="{10CA0402-1C32-48B0-AD0D-05EA50F7C487}" srcId="{7AA0D2E0-6153-4610-8181-68681255CA0E}" destId="{3262EBC3-5428-4956-94F1-7EEE492EFA6E}" srcOrd="1" destOrd="0" parTransId="{21EE028B-ECDA-44AE-B80E-C09FDB59A6DA}" sibTransId="{D06F2774-39E9-483F-93B5-0499DAFB569E}"/>
    <dgm:cxn modelId="{D44FC50A-3E0C-4310-94E2-91A30A9E88C7}" srcId="{7AA0D2E0-6153-4610-8181-68681255CA0E}" destId="{CA9C213E-A984-43D7-97C3-E7E7CDEC508F}" srcOrd="0" destOrd="0" parTransId="{1FD99032-0610-47C7-8030-E475959D09E8}" sibTransId="{305EDED8-98EF-4BEF-AF39-429B13CD6B25}"/>
    <dgm:cxn modelId="{25C48116-430F-4BF4-9777-EEE50C0DE201}" type="presOf" srcId="{1A33D08E-5AC0-4679-BAB8-B408CF8255DD}" destId="{BA335A0F-E1C2-4D79-A7E8-9963994FA62C}" srcOrd="0" destOrd="0" presId="urn:microsoft.com/office/officeart/2018/2/layout/IconVerticalSolidList"/>
    <dgm:cxn modelId="{A2C39B1E-39CA-45B8-8FA4-A6F9CA2897FB}" srcId="{CA9C213E-A984-43D7-97C3-E7E7CDEC508F}" destId="{0C041CCE-3D50-4C46-9B8F-B249FC48E7EA}" srcOrd="0" destOrd="0" parTransId="{31B74598-FEBF-4DA4-A7BE-51610D1CD6B9}" sibTransId="{99F09FB0-E036-4D09-AD3D-BB720B818087}"/>
    <dgm:cxn modelId="{C4455C25-63E8-4E7B-A1A4-F5C35A6E8D8F}" type="presOf" srcId="{CA9C213E-A984-43D7-97C3-E7E7CDEC508F}" destId="{563303D9-7EDC-452C-872C-BBB9465316BD}" srcOrd="0" destOrd="0" presId="urn:microsoft.com/office/officeart/2018/2/layout/IconVerticalSolidList"/>
    <dgm:cxn modelId="{48D64D25-75CE-4F63-A66C-1658994197DB}" type="presOf" srcId="{1E37E997-1B8E-4BAF-97D5-08F07664C337}" destId="{A2F99942-6D44-40DA-B00B-191714107671}" srcOrd="0" destOrd="0" presId="urn:microsoft.com/office/officeart/2018/2/layout/IconVerticalSolidList"/>
    <dgm:cxn modelId="{06D70B2C-99A7-419C-AE39-299247B8236D}" srcId="{1A33D08E-5AC0-4679-BAB8-B408CF8255DD}" destId="{0F277E11-9053-4270-8562-6506B7B600D4}" srcOrd="0" destOrd="0" parTransId="{25C3600B-A657-4CC2-941F-8A00FE27012D}" sibTransId="{0F1CA296-295F-4C72-8549-EA4430A6FD98}"/>
    <dgm:cxn modelId="{76DDE33C-35D7-492D-9264-11E3DE4A1600}" srcId="{7AA0D2E0-6153-4610-8181-68681255CA0E}" destId="{1A33D08E-5AC0-4679-BAB8-B408CF8255DD}" srcOrd="3" destOrd="0" parTransId="{A5D8C70D-36E8-4AA5-9ABB-34F3515276AC}" sibTransId="{5B6ED8B5-6988-4A56-AD58-BE0332A91664}"/>
    <dgm:cxn modelId="{7A0C606B-780A-4DC4-9A8C-C7A0ED2462FC}" type="presOf" srcId="{3262EBC3-5428-4956-94F1-7EEE492EFA6E}" destId="{24CA8CEE-56D2-4BB1-9485-177C0F25403D}" srcOrd="0" destOrd="0" presId="urn:microsoft.com/office/officeart/2018/2/layout/IconVerticalSolidList"/>
    <dgm:cxn modelId="{42246B7A-7C29-483B-8F02-11AEFB9FAC46}" type="presOf" srcId="{E8B0CB42-4C4E-44F0-A53F-9AF6E58C7229}" destId="{2228DC3D-B5E5-4190-AC5E-D5FE0476F6C4}" srcOrd="0" destOrd="0" presId="urn:microsoft.com/office/officeart/2018/2/layout/IconVerticalSolidList"/>
    <dgm:cxn modelId="{BAE00281-84A1-4E35-8DE1-49B8A34EB0BE}" srcId="{7AA0D2E0-6153-4610-8181-68681255CA0E}" destId="{E8B0CB42-4C4E-44F0-A53F-9AF6E58C7229}" srcOrd="2" destOrd="0" parTransId="{25093B9A-9A78-4340-AA33-7F90D49319B6}" sibTransId="{FB33A5B6-70D4-4F24-91AC-8C194E034DBC}"/>
    <dgm:cxn modelId="{BB615D9F-6944-41BB-9DB8-631A46306DF9}" type="presOf" srcId="{0C041CCE-3D50-4C46-9B8F-B249FC48E7EA}" destId="{628E6060-32B5-4563-9C09-5A8B15AB0203}" srcOrd="0" destOrd="0" presId="urn:microsoft.com/office/officeart/2018/2/layout/IconVerticalSolidList"/>
    <dgm:cxn modelId="{48D128BD-D2FF-4DC7-B949-B4D9376CCB1B}" type="presOf" srcId="{0F277E11-9053-4270-8562-6506B7B600D4}" destId="{551E6A83-E3E8-425E-8C41-A57F5DB871F7}" srcOrd="0" destOrd="0" presId="urn:microsoft.com/office/officeart/2018/2/layout/IconVerticalSolidList"/>
    <dgm:cxn modelId="{993141D8-8674-4CF6-9DB2-E187F1EDA731}" type="presOf" srcId="{66582271-7BBB-48AC-B833-F4E3E711B8A9}" destId="{04A463AC-3C65-4BCA-87A6-7CCF8DA08DE6}" srcOrd="0" destOrd="0" presId="urn:microsoft.com/office/officeart/2018/2/layout/IconVerticalSolidList"/>
    <dgm:cxn modelId="{1C142CE2-EAB0-439C-80E3-397C11134888}" srcId="{E8B0CB42-4C4E-44F0-A53F-9AF6E58C7229}" destId="{1E37E997-1B8E-4BAF-97D5-08F07664C337}" srcOrd="0" destOrd="0" parTransId="{B1C518C3-A6F7-4EF1-8541-B9C94C8EF2B5}" sibTransId="{7A245984-0E8B-42F6-8335-8B5EFEB3B479}"/>
    <dgm:cxn modelId="{3A38C9F9-80D3-49D0-844E-2156CACFBD87}" type="presOf" srcId="{7AA0D2E0-6153-4610-8181-68681255CA0E}" destId="{60CFFF60-5F8E-4DBC-A373-DE53650AA17B}" srcOrd="0" destOrd="0" presId="urn:microsoft.com/office/officeart/2018/2/layout/IconVerticalSolidList"/>
    <dgm:cxn modelId="{3B710E94-9271-4204-AD89-09A681097E05}" type="presParOf" srcId="{60CFFF60-5F8E-4DBC-A373-DE53650AA17B}" destId="{8AFD0627-5425-45F2-A030-80BFAC03CC59}" srcOrd="0" destOrd="0" presId="urn:microsoft.com/office/officeart/2018/2/layout/IconVerticalSolidList"/>
    <dgm:cxn modelId="{16B261B8-F819-4ECE-82E0-5F1EA53ECDEA}" type="presParOf" srcId="{8AFD0627-5425-45F2-A030-80BFAC03CC59}" destId="{E6889399-8360-4A87-BE25-609DED140EA9}" srcOrd="0" destOrd="0" presId="urn:microsoft.com/office/officeart/2018/2/layout/IconVerticalSolidList"/>
    <dgm:cxn modelId="{B071FD4F-219A-481C-95DB-A4400322C990}" type="presParOf" srcId="{8AFD0627-5425-45F2-A030-80BFAC03CC59}" destId="{5A9884BA-51B6-4FEE-A932-CAE4F55AE429}" srcOrd="1" destOrd="0" presId="urn:microsoft.com/office/officeart/2018/2/layout/IconVerticalSolidList"/>
    <dgm:cxn modelId="{F0883B09-637F-40D5-AC48-130073BE1E18}" type="presParOf" srcId="{8AFD0627-5425-45F2-A030-80BFAC03CC59}" destId="{107A1093-F60B-4D01-8182-C0A72A955109}" srcOrd="2" destOrd="0" presId="urn:microsoft.com/office/officeart/2018/2/layout/IconVerticalSolidList"/>
    <dgm:cxn modelId="{DE3084C2-1026-4A25-B9B0-C9A3BBD77222}" type="presParOf" srcId="{8AFD0627-5425-45F2-A030-80BFAC03CC59}" destId="{563303D9-7EDC-452C-872C-BBB9465316BD}" srcOrd="3" destOrd="0" presId="urn:microsoft.com/office/officeart/2018/2/layout/IconVerticalSolidList"/>
    <dgm:cxn modelId="{CBB2E70B-7A07-4F93-9EF4-25DAEA08F915}" type="presParOf" srcId="{8AFD0627-5425-45F2-A030-80BFAC03CC59}" destId="{628E6060-32B5-4563-9C09-5A8B15AB0203}" srcOrd="4" destOrd="0" presId="urn:microsoft.com/office/officeart/2018/2/layout/IconVerticalSolidList"/>
    <dgm:cxn modelId="{26B57B29-205E-4F1E-A65D-45789811CBFD}" type="presParOf" srcId="{60CFFF60-5F8E-4DBC-A373-DE53650AA17B}" destId="{B21A3340-995B-494D-BC21-B968FE2E30DB}" srcOrd="1" destOrd="0" presId="urn:microsoft.com/office/officeart/2018/2/layout/IconVerticalSolidList"/>
    <dgm:cxn modelId="{0B600DC8-5318-4B12-9649-0FED2DCD91D2}" type="presParOf" srcId="{60CFFF60-5F8E-4DBC-A373-DE53650AA17B}" destId="{E03209E0-F5AA-4E75-B769-33EE0A3DFC35}" srcOrd="2" destOrd="0" presId="urn:microsoft.com/office/officeart/2018/2/layout/IconVerticalSolidList"/>
    <dgm:cxn modelId="{4C80BE2B-1E9B-47EB-B05E-94BAF855227F}" type="presParOf" srcId="{E03209E0-F5AA-4E75-B769-33EE0A3DFC35}" destId="{5962926B-8744-4909-B99D-980424149E1B}" srcOrd="0" destOrd="0" presId="urn:microsoft.com/office/officeart/2018/2/layout/IconVerticalSolidList"/>
    <dgm:cxn modelId="{616480D0-0AE2-4B8E-931F-AE2530784FCC}" type="presParOf" srcId="{E03209E0-F5AA-4E75-B769-33EE0A3DFC35}" destId="{957B7CA2-3F59-46A7-BE05-BE767ED7C9BC}" srcOrd="1" destOrd="0" presId="urn:microsoft.com/office/officeart/2018/2/layout/IconVerticalSolidList"/>
    <dgm:cxn modelId="{CAED59DF-4190-41E1-BF29-C6B77AB0441B}" type="presParOf" srcId="{E03209E0-F5AA-4E75-B769-33EE0A3DFC35}" destId="{9DEE9B6A-A011-4586-B2AF-B17F28835C7B}" srcOrd="2" destOrd="0" presId="urn:microsoft.com/office/officeart/2018/2/layout/IconVerticalSolidList"/>
    <dgm:cxn modelId="{1EBEC4F8-1E98-453F-9CCB-2DD344CE3DF0}" type="presParOf" srcId="{E03209E0-F5AA-4E75-B769-33EE0A3DFC35}" destId="{24CA8CEE-56D2-4BB1-9485-177C0F25403D}" srcOrd="3" destOrd="0" presId="urn:microsoft.com/office/officeart/2018/2/layout/IconVerticalSolidList"/>
    <dgm:cxn modelId="{0A6D058D-1A9B-4CB2-8C22-90E59771AD30}" type="presParOf" srcId="{E03209E0-F5AA-4E75-B769-33EE0A3DFC35}" destId="{04A463AC-3C65-4BCA-87A6-7CCF8DA08DE6}" srcOrd="4" destOrd="0" presId="urn:microsoft.com/office/officeart/2018/2/layout/IconVerticalSolidList"/>
    <dgm:cxn modelId="{F9696159-EA80-4488-AEBD-4716B2C669B3}" type="presParOf" srcId="{60CFFF60-5F8E-4DBC-A373-DE53650AA17B}" destId="{F8CB05E1-B807-4F54-965D-97FDA8B718D9}" srcOrd="3" destOrd="0" presId="urn:microsoft.com/office/officeart/2018/2/layout/IconVerticalSolidList"/>
    <dgm:cxn modelId="{6ACD059E-D3ED-4F50-ADB2-18C1D842A435}" type="presParOf" srcId="{60CFFF60-5F8E-4DBC-A373-DE53650AA17B}" destId="{62A4C74A-A6B2-4179-9FEA-A5E48ED29DCC}" srcOrd="4" destOrd="0" presId="urn:microsoft.com/office/officeart/2018/2/layout/IconVerticalSolidList"/>
    <dgm:cxn modelId="{FC66C2E1-8C3A-40B2-86D1-AF5699D63365}" type="presParOf" srcId="{62A4C74A-A6B2-4179-9FEA-A5E48ED29DCC}" destId="{37F6B35A-79BB-45A1-A7F9-678D9C1A7145}" srcOrd="0" destOrd="0" presId="urn:microsoft.com/office/officeart/2018/2/layout/IconVerticalSolidList"/>
    <dgm:cxn modelId="{E65FBE73-C995-4116-9D2D-6BCD199CAAA1}" type="presParOf" srcId="{62A4C74A-A6B2-4179-9FEA-A5E48ED29DCC}" destId="{3B38964B-AFB8-4D40-9843-92D087C321A4}" srcOrd="1" destOrd="0" presId="urn:microsoft.com/office/officeart/2018/2/layout/IconVerticalSolidList"/>
    <dgm:cxn modelId="{AE89FE56-63F5-4A8E-93F8-16FE3545C7F0}" type="presParOf" srcId="{62A4C74A-A6B2-4179-9FEA-A5E48ED29DCC}" destId="{20BAB332-A0CA-4450-807A-45113B33F2E2}" srcOrd="2" destOrd="0" presId="urn:microsoft.com/office/officeart/2018/2/layout/IconVerticalSolidList"/>
    <dgm:cxn modelId="{12DFDE98-3C94-41DF-BE1C-737FB987BF77}" type="presParOf" srcId="{62A4C74A-A6B2-4179-9FEA-A5E48ED29DCC}" destId="{2228DC3D-B5E5-4190-AC5E-D5FE0476F6C4}" srcOrd="3" destOrd="0" presId="urn:microsoft.com/office/officeart/2018/2/layout/IconVerticalSolidList"/>
    <dgm:cxn modelId="{180A1FAD-C5FB-49F0-9511-FCFA94445919}" type="presParOf" srcId="{62A4C74A-A6B2-4179-9FEA-A5E48ED29DCC}" destId="{A2F99942-6D44-40DA-B00B-191714107671}" srcOrd="4" destOrd="0" presId="urn:microsoft.com/office/officeart/2018/2/layout/IconVerticalSolidList"/>
    <dgm:cxn modelId="{53267D4B-5C5A-4C36-8362-6A84AC224E09}" type="presParOf" srcId="{60CFFF60-5F8E-4DBC-A373-DE53650AA17B}" destId="{3573211F-0C43-4710-B0E3-80B9ABD4840A}" srcOrd="5" destOrd="0" presId="urn:microsoft.com/office/officeart/2018/2/layout/IconVerticalSolidList"/>
    <dgm:cxn modelId="{E2FB2FD1-9298-40B4-8053-6C3E6D8ECAF0}" type="presParOf" srcId="{60CFFF60-5F8E-4DBC-A373-DE53650AA17B}" destId="{C1AEB1A0-D227-4775-BDD9-63FB723C168B}" srcOrd="6" destOrd="0" presId="urn:microsoft.com/office/officeart/2018/2/layout/IconVerticalSolidList"/>
    <dgm:cxn modelId="{D28FA03E-4F80-483B-B8D7-AC6DD670542C}" type="presParOf" srcId="{C1AEB1A0-D227-4775-BDD9-63FB723C168B}" destId="{5FBF0DFA-19B5-42E3-B7D9-1C0DFAD16CEB}" srcOrd="0" destOrd="0" presId="urn:microsoft.com/office/officeart/2018/2/layout/IconVerticalSolidList"/>
    <dgm:cxn modelId="{D37B3DC8-44CD-4518-9023-882C4843BC12}" type="presParOf" srcId="{C1AEB1A0-D227-4775-BDD9-63FB723C168B}" destId="{844962C8-5891-4FBB-A50B-33100DE169D7}" srcOrd="1" destOrd="0" presId="urn:microsoft.com/office/officeart/2018/2/layout/IconVerticalSolidList"/>
    <dgm:cxn modelId="{8DEC94FF-3DC6-4BBA-BFB9-244BBFDD6754}" type="presParOf" srcId="{C1AEB1A0-D227-4775-BDD9-63FB723C168B}" destId="{2E42FE7C-6B3A-4F7A-AA17-3DD5092AB211}" srcOrd="2" destOrd="0" presId="urn:microsoft.com/office/officeart/2018/2/layout/IconVerticalSolidList"/>
    <dgm:cxn modelId="{6A3D5B24-7909-4557-9627-5B5FF2E35698}" type="presParOf" srcId="{C1AEB1A0-D227-4775-BDD9-63FB723C168B}" destId="{BA335A0F-E1C2-4D79-A7E8-9963994FA62C}" srcOrd="3" destOrd="0" presId="urn:microsoft.com/office/officeart/2018/2/layout/IconVerticalSolidList"/>
    <dgm:cxn modelId="{000495F0-E4A5-4B8F-BC22-09ECA2C092AE}" type="presParOf" srcId="{C1AEB1A0-D227-4775-BDD9-63FB723C168B}" destId="{551E6A83-E3E8-425E-8C41-A57F5DB871F7}"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FE19F-6287-4227-8C87-9639659615E9}">
      <dsp:nvSpPr>
        <dsp:cNvPr id="0" name=""/>
        <dsp:cNvSpPr/>
      </dsp:nvSpPr>
      <dsp:spPr>
        <a:xfrm>
          <a:off x="0" y="1896"/>
          <a:ext cx="4697730" cy="96383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Help identify weaknesses, Provide business context to Security Solutions, Ensure compliance with Cybersecurity Policies, Scrutinize business requests. </a:t>
          </a:r>
        </a:p>
      </dsp:txBody>
      <dsp:txXfrm>
        <a:off x="47051" y="48947"/>
        <a:ext cx="4603628" cy="869734"/>
      </dsp:txXfrm>
    </dsp:sp>
    <dsp:sp modelId="{FBCAE1CF-94AC-4231-B9D4-499D76B2321A}">
      <dsp:nvSpPr>
        <dsp:cNvPr id="0" name=""/>
        <dsp:cNvSpPr/>
      </dsp:nvSpPr>
      <dsp:spPr>
        <a:xfrm>
          <a:off x="0" y="977235"/>
          <a:ext cx="4697730" cy="963836"/>
        </a:xfrm>
        <a:prstGeom prst="roundRect">
          <a:avLst/>
        </a:prstGeom>
        <a:gradFill rotWithShape="0">
          <a:gsLst>
            <a:gs pos="0">
              <a:schemeClr val="accent5">
                <a:hueOff val="-211096"/>
                <a:satOff val="-10157"/>
                <a:lumOff val="2647"/>
                <a:alphaOff val="0"/>
                <a:satMod val="103000"/>
                <a:lumMod val="102000"/>
                <a:tint val="94000"/>
              </a:schemeClr>
            </a:gs>
            <a:gs pos="50000">
              <a:schemeClr val="accent5">
                <a:hueOff val="-211096"/>
                <a:satOff val="-10157"/>
                <a:lumOff val="2647"/>
                <a:alphaOff val="0"/>
                <a:satMod val="110000"/>
                <a:lumMod val="100000"/>
                <a:shade val="100000"/>
              </a:schemeClr>
            </a:gs>
            <a:gs pos="100000">
              <a:schemeClr val="accent5">
                <a:hueOff val="-211096"/>
                <a:satOff val="-10157"/>
                <a:lumOff val="264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The Analyst role is critical to security as it applies to planning, applications/solution maintenance and iterations. </a:t>
          </a:r>
        </a:p>
      </dsp:txBody>
      <dsp:txXfrm>
        <a:off x="47051" y="1024286"/>
        <a:ext cx="4603628" cy="869734"/>
      </dsp:txXfrm>
    </dsp:sp>
    <dsp:sp modelId="{71EDD58D-2FE9-42AD-8F2A-6F8146E2FD19}">
      <dsp:nvSpPr>
        <dsp:cNvPr id="0" name=""/>
        <dsp:cNvSpPr/>
      </dsp:nvSpPr>
      <dsp:spPr>
        <a:xfrm>
          <a:off x="0" y="1952574"/>
          <a:ext cx="4697730" cy="963836"/>
        </a:xfrm>
        <a:prstGeom prst="roundRect">
          <a:avLst/>
        </a:prstGeom>
        <a:gradFill rotWithShape="0">
          <a:gsLst>
            <a:gs pos="0">
              <a:schemeClr val="accent5">
                <a:hueOff val="-422191"/>
                <a:satOff val="-20313"/>
                <a:lumOff val="5295"/>
                <a:alphaOff val="0"/>
                <a:satMod val="103000"/>
                <a:lumMod val="102000"/>
                <a:tint val="94000"/>
              </a:schemeClr>
            </a:gs>
            <a:gs pos="50000">
              <a:schemeClr val="accent5">
                <a:hueOff val="-422191"/>
                <a:satOff val="-20313"/>
                <a:lumOff val="5295"/>
                <a:alphaOff val="0"/>
                <a:satMod val="110000"/>
                <a:lumMod val="100000"/>
                <a:shade val="100000"/>
              </a:schemeClr>
            </a:gs>
            <a:gs pos="100000">
              <a:schemeClr val="accent5">
                <a:hueOff val="-422191"/>
                <a:satOff val="-20313"/>
                <a:lumOff val="529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Analyst are responsible to make sure the application or solution requirements are met while maintaining overall security controls</a:t>
          </a:r>
          <a:r>
            <a:rPr lang="en-US" sz="500" kern="1200" dirty="0"/>
            <a:t>.  </a:t>
          </a:r>
        </a:p>
      </dsp:txBody>
      <dsp:txXfrm>
        <a:off x="47051" y="1999625"/>
        <a:ext cx="4603628" cy="869734"/>
      </dsp:txXfrm>
    </dsp:sp>
    <dsp:sp modelId="{836C20D6-B0A3-467F-A98A-F210D5A5407B}">
      <dsp:nvSpPr>
        <dsp:cNvPr id="0" name=""/>
        <dsp:cNvSpPr/>
      </dsp:nvSpPr>
      <dsp:spPr>
        <a:xfrm>
          <a:off x="0" y="2927913"/>
          <a:ext cx="4697730" cy="963836"/>
        </a:xfrm>
        <a:prstGeom prst="roundRect">
          <a:avLst/>
        </a:prstGeom>
        <a:gradFill rotWithShape="0">
          <a:gsLst>
            <a:gs pos="0">
              <a:schemeClr val="accent5">
                <a:hueOff val="-633287"/>
                <a:satOff val="-30470"/>
                <a:lumOff val="7942"/>
                <a:alphaOff val="0"/>
                <a:satMod val="103000"/>
                <a:lumMod val="102000"/>
                <a:tint val="94000"/>
              </a:schemeClr>
            </a:gs>
            <a:gs pos="50000">
              <a:schemeClr val="accent5">
                <a:hueOff val="-633287"/>
                <a:satOff val="-30470"/>
                <a:lumOff val="7942"/>
                <a:alphaOff val="0"/>
                <a:satMod val="110000"/>
                <a:lumMod val="100000"/>
                <a:shade val="100000"/>
              </a:schemeClr>
            </a:gs>
            <a:gs pos="100000">
              <a:schemeClr val="accent5">
                <a:hueOff val="-633287"/>
                <a:satOff val="-30470"/>
                <a:lumOff val="794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As a part of the development line, Analysts should perform certain activities to help manage risk.</a:t>
          </a:r>
        </a:p>
      </dsp:txBody>
      <dsp:txXfrm>
        <a:off x="47051" y="2974964"/>
        <a:ext cx="4603628" cy="869734"/>
      </dsp:txXfrm>
    </dsp:sp>
    <dsp:sp modelId="{C0E8E7A3-5E25-4C4C-8DC3-B9EB30044ECF}">
      <dsp:nvSpPr>
        <dsp:cNvPr id="0" name=""/>
        <dsp:cNvSpPr/>
      </dsp:nvSpPr>
      <dsp:spPr>
        <a:xfrm>
          <a:off x="0" y="3905148"/>
          <a:ext cx="4697730" cy="963836"/>
        </a:xfrm>
        <a:prstGeom prst="roundRect">
          <a:avLst/>
        </a:prstGeom>
        <a:gradFill rotWithShape="0">
          <a:gsLst>
            <a:gs pos="0">
              <a:schemeClr val="accent5">
                <a:hueOff val="-844383"/>
                <a:satOff val="-40626"/>
                <a:lumOff val="10589"/>
                <a:alphaOff val="0"/>
                <a:satMod val="103000"/>
                <a:lumMod val="102000"/>
                <a:tint val="94000"/>
              </a:schemeClr>
            </a:gs>
            <a:gs pos="50000">
              <a:schemeClr val="accent5">
                <a:hueOff val="-844383"/>
                <a:satOff val="-40626"/>
                <a:lumOff val="10589"/>
                <a:alphaOff val="0"/>
                <a:satMod val="110000"/>
                <a:lumMod val="100000"/>
                <a:shade val="100000"/>
              </a:schemeClr>
            </a:gs>
            <a:gs pos="100000">
              <a:schemeClr val="accent5">
                <a:hueOff val="-844383"/>
                <a:satOff val="-40626"/>
                <a:lumOff val="1058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Analysts play a critical role in assuring that the security requirements, the data integrity issues, the interface and integration components, and the functional and non-functional requirements are met. This applies across Agile, DevOps, and any other SDLC methods. </a:t>
          </a:r>
        </a:p>
      </dsp:txBody>
      <dsp:txXfrm>
        <a:off x="47051" y="3952199"/>
        <a:ext cx="4603628" cy="8697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23F2AC-B2BB-4FC9-9A52-0AAE2BE1E253}">
      <dsp:nvSpPr>
        <dsp:cNvPr id="0" name=""/>
        <dsp:cNvSpPr/>
      </dsp:nvSpPr>
      <dsp:spPr>
        <a:xfrm>
          <a:off x="-44662" y="162390"/>
          <a:ext cx="4885203" cy="104815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0FB30E-1B82-46E7-AD49-2E15F4653532}">
      <dsp:nvSpPr>
        <dsp:cNvPr id="0" name=""/>
        <dsp:cNvSpPr/>
      </dsp:nvSpPr>
      <dsp:spPr>
        <a:xfrm>
          <a:off x="272403" y="398224"/>
          <a:ext cx="576483" cy="5764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482127-BD9F-4926-B7FF-AAFEAAE339D9}">
      <dsp:nvSpPr>
        <dsp:cNvPr id="0" name=""/>
        <dsp:cNvSpPr/>
      </dsp:nvSpPr>
      <dsp:spPr>
        <a:xfrm>
          <a:off x="1075136" y="162390"/>
          <a:ext cx="3771200" cy="1022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46" tIns="108246" rIns="108246" bIns="108246" numCol="1" spcCol="1270" anchor="ctr" anchorCtr="0">
          <a:noAutofit/>
        </a:bodyPr>
        <a:lstStyle/>
        <a:p>
          <a:pPr marL="0" lvl="0" indent="0" algn="l" defTabSz="622300">
            <a:lnSpc>
              <a:spcPct val="100000"/>
            </a:lnSpc>
            <a:spcBef>
              <a:spcPct val="0"/>
            </a:spcBef>
            <a:spcAft>
              <a:spcPct val="35000"/>
            </a:spcAft>
            <a:buNone/>
          </a:pPr>
          <a:r>
            <a:rPr lang="en-US" sz="1400" kern="1200" dirty="0"/>
            <a:t>Traditional IT Risk Management is based upon a process of checkpoints and approvals.  This doesn’t mesh well with end-to-end agile development processes.</a:t>
          </a:r>
        </a:p>
      </dsp:txBody>
      <dsp:txXfrm>
        <a:off x="1075136" y="162390"/>
        <a:ext cx="3771200" cy="1022799"/>
      </dsp:txXfrm>
    </dsp:sp>
    <dsp:sp modelId="{CC2A648B-1430-4CEB-978A-1ECBE52A7C54}">
      <dsp:nvSpPr>
        <dsp:cNvPr id="0" name=""/>
        <dsp:cNvSpPr/>
      </dsp:nvSpPr>
      <dsp:spPr>
        <a:xfrm>
          <a:off x="-44662" y="1334063"/>
          <a:ext cx="4885203" cy="104815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9B0E03-2AD1-48C8-98D5-F854320B8BFF}">
      <dsp:nvSpPr>
        <dsp:cNvPr id="0" name=""/>
        <dsp:cNvSpPr/>
      </dsp:nvSpPr>
      <dsp:spPr>
        <a:xfrm>
          <a:off x="261530" y="1587484"/>
          <a:ext cx="576483" cy="576483"/>
        </a:xfrm>
        <a:prstGeom prst="rect">
          <a:avLst/>
        </a:prstGeom>
        <a:blipFill>
          <a:blip xmlns:r="http://schemas.openxmlformats.org/officeDocument/2006/relationships" r:embed="rId3">
            <a:lum bright="70000" contrast="-70000"/>
            <a:extLst>
              <a:ext uri="{BEBA8EAE-BF5A-486C-A8C5-ECC9F3942E4B}">
                <a14:imgProps xmlns:a14="http://schemas.microsoft.com/office/drawing/2010/main">
                  <a14:imgLayer r:embed="rId4">
                    <a14:imgEffect>
                      <a14:artisticLineDrawing/>
                    </a14:imgEffect>
                  </a14:imgLayer>
                </a14:imgProps>
              </a:ext>
              <a:ext uri="{28A0092B-C50C-407E-A947-70E740481C1C}">
                <a14:useLocalDpi xmlns:a14="http://schemas.microsoft.com/office/drawing/2010/main" val="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E40EC90-7594-4BA6-9142-5F9034489EA1}">
      <dsp:nvSpPr>
        <dsp:cNvPr id="0" name=""/>
        <dsp:cNvSpPr/>
      </dsp:nvSpPr>
      <dsp:spPr>
        <a:xfrm>
          <a:off x="991607" y="1419279"/>
          <a:ext cx="3938258" cy="9962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246" tIns="108246" rIns="108246" bIns="108246" numCol="1" spcCol="1270" anchor="ctr" anchorCtr="0">
          <a:noAutofit/>
        </a:bodyPr>
        <a:lstStyle/>
        <a:p>
          <a:pPr marL="0" lvl="0" indent="0" algn="l" defTabSz="622300">
            <a:lnSpc>
              <a:spcPct val="100000"/>
            </a:lnSpc>
            <a:spcBef>
              <a:spcPct val="0"/>
            </a:spcBef>
            <a:spcAft>
              <a:spcPct val="35000"/>
            </a:spcAft>
            <a:buNone/>
          </a:pPr>
          <a:r>
            <a:rPr lang="en-US" sz="1400" kern="1200" dirty="0"/>
            <a:t>A single Cybersecurity or Information Security expert may not be able to understand the detailed technical context of every application within their area of responsibility.</a:t>
          </a:r>
        </a:p>
      </dsp:txBody>
      <dsp:txXfrm>
        <a:off x="991607" y="1419279"/>
        <a:ext cx="3938258" cy="996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889399-8360-4A87-BE25-609DED140EA9}">
      <dsp:nvSpPr>
        <dsp:cNvPr id="0" name=""/>
        <dsp:cNvSpPr/>
      </dsp:nvSpPr>
      <dsp:spPr>
        <a:xfrm>
          <a:off x="0" y="1835"/>
          <a:ext cx="4941518" cy="93029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9884BA-51B6-4FEE-A932-CAE4F55AE429}">
      <dsp:nvSpPr>
        <dsp:cNvPr id="0" name=""/>
        <dsp:cNvSpPr/>
      </dsp:nvSpPr>
      <dsp:spPr>
        <a:xfrm>
          <a:off x="281413" y="211151"/>
          <a:ext cx="511660" cy="5116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3303D9-7EDC-452C-872C-BBB9465316BD}">
      <dsp:nvSpPr>
        <dsp:cNvPr id="0" name=""/>
        <dsp:cNvSpPr/>
      </dsp:nvSpPr>
      <dsp:spPr>
        <a:xfrm>
          <a:off x="1074487" y="1835"/>
          <a:ext cx="2223683"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755650">
            <a:lnSpc>
              <a:spcPct val="90000"/>
            </a:lnSpc>
            <a:spcBef>
              <a:spcPct val="0"/>
            </a:spcBef>
            <a:spcAft>
              <a:spcPct val="35000"/>
            </a:spcAft>
            <a:buNone/>
          </a:pPr>
          <a:r>
            <a:rPr lang="en-US" sz="1700" kern="1200"/>
            <a:t>Infrastructure and Technical Considerations</a:t>
          </a:r>
        </a:p>
      </dsp:txBody>
      <dsp:txXfrm>
        <a:off x="1074487" y="1835"/>
        <a:ext cx="2223683" cy="930291"/>
      </dsp:txXfrm>
    </dsp:sp>
    <dsp:sp modelId="{628E6060-32B5-4563-9C09-5A8B15AB0203}">
      <dsp:nvSpPr>
        <dsp:cNvPr id="0" name=""/>
        <dsp:cNvSpPr/>
      </dsp:nvSpPr>
      <dsp:spPr>
        <a:xfrm>
          <a:off x="3298170" y="1835"/>
          <a:ext cx="1643347"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488950">
            <a:lnSpc>
              <a:spcPct val="90000"/>
            </a:lnSpc>
            <a:spcBef>
              <a:spcPct val="0"/>
            </a:spcBef>
            <a:spcAft>
              <a:spcPct val="35000"/>
            </a:spcAft>
            <a:buNone/>
          </a:pPr>
          <a:r>
            <a:rPr lang="en-US" sz="1100" kern="1200"/>
            <a:t>Physical security, Network Security, Product Security, Cloud Security, etc.</a:t>
          </a:r>
        </a:p>
      </dsp:txBody>
      <dsp:txXfrm>
        <a:off x="3298170" y="1835"/>
        <a:ext cx="1643347" cy="930291"/>
      </dsp:txXfrm>
    </dsp:sp>
    <dsp:sp modelId="{5962926B-8744-4909-B99D-980424149E1B}">
      <dsp:nvSpPr>
        <dsp:cNvPr id="0" name=""/>
        <dsp:cNvSpPr/>
      </dsp:nvSpPr>
      <dsp:spPr>
        <a:xfrm>
          <a:off x="0" y="1164700"/>
          <a:ext cx="4941518" cy="93029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7B7CA2-3F59-46A7-BE05-BE767ED7C9BC}">
      <dsp:nvSpPr>
        <dsp:cNvPr id="0" name=""/>
        <dsp:cNvSpPr/>
      </dsp:nvSpPr>
      <dsp:spPr>
        <a:xfrm>
          <a:off x="281413" y="1374015"/>
          <a:ext cx="511660" cy="5116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4CA8CEE-56D2-4BB1-9485-177C0F25403D}">
      <dsp:nvSpPr>
        <dsp:cNvPr id="0" name=""/>
        <dsp:cNvSpPr/>
      </dsp:nvSpPr>
      <dsp:spPr>
        <a:xfrm>
          <a:off x="1074487" y="1164700"/>
          <a:ext cx="2223683"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755650">
            <a:lnSpc>
              <a:spcPct val="90000"/>
            </a:lnSpc>
            <a:spcBef>
              <a:spcPct val="0"/>
            </a:spcBef>
            <a:spcAft>
              <a:spcPct val="35000"/>
            </a:spcAft>
            <a:buNone/>
          </a:pPr>
          <a:r>
            <a:rPr lang="en-US" sz="1700" kern="1200"/>
            <a:t>Access controls and Data Level </a:t>
          </a:r>
        </a:p>
      </dsp:txBody>
      <dsp:txXfrm>
        <a:off x="1074487" y="1164700"/>
        <a:ext cx="2223683" cy="930291"/>
      </dsp:txXfrm>
    </dsp:sp>
    <dsp:sp modelId="{04A463AC-3C65-4BCA-87A6-7CCF8DA08DE6}">
      <dsp:nvSpPr>
        <dsp:cNvPr id="0" name=""/>
        <dsp:cNvSpPr/>
      </dsp:nvSpPr>
      <dsp:spPr>
        <a:xfrm>
          <a:off x="3298170" y="1164700"/>
          <a:ext cx="1643347"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488950">
            <a:lnSpc>
              <a:spcPct val="90000"/>
            </a:lnSpc>
            <a:spcBef>
              <a:spcPct val="0"/>
            </a:spcBef>
            <a:spcAft>
              <a:spcPct val="35000"/>
            </a:spcAft>
            <a:buNone/>
          </a:pPr>
          <a:r>
            <a:rPr lang="en-US" sz="1100" kern="1200"/>
            <a:t>Data at Rest, Data in Transit, Authentication and Access controls, Privileges, etc.. </a:t>
          </a:r>
        </a:p>
      </dsp:txBody>
      <dsp:txXfrm>
        <a:off x="3298170" y="1164700"/>
        <a:ext cx="1643347" cy="930291"/>
      </dsp:txXfrm>
    </dsp:sp>
    <dsp:sp modelId="{37F6B35A-79BB-45A1-A7F9-678D9C1A7145}">
      <dsp:nvSpPr>
        <dsp:cNvPr id="0" name=""/>
        <dsp:cNvSpPr/>
      </dsp:nvSpPr>
      <dsp:spPr>
        <a:xfrm>
          <a:off x="0" y="2327564"/>
          <a:ext cx="4941518" cy="93029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38964B-AFB8-4D40-9843-92D087C321A4}">
      <dsp:nvSpPr>
        <dsp:cNvPr id="0" name=""/>
        <dsp:cNvSpPr/>
      </dsp:nvSpPr>
      <dsp:spPr>
        <a:xfrm>
          <a:off x="281413" y="2536880"/>
          <a:ext cx="511660" cy="5116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28DC3D-B5E5-4190-AC5E-D5FE0476F6C4}">
      <dsp:nvSpPr>
        <dsp:cNvPr id="0" name=""/>
        <dsp:cNvSpPr/>
      </dsp:nvSpPr>
      <dsp:spPr>
        <a:xfrm>
          <a:off x="1074487" y="2327564"/>
          <a:ext cx="2223683"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755650">
            <a:lnSpc>
              <a:spcPct val="90000"/>
            </a:lnSpc>
            <a:spcBef>
              <a:spcPct val="0"/>
            </a:spcBef>
            <a:spcAft>
              <a:spcPct val="35000"/>
            </a:spcAft>
            <a:buNone/>
          </a:pPr>
          <a:r>
            <a:rPr lang="en-US" sz="1700" kern="1200"/>
            <a:t>Solutions Delivery</a:t>
          </a:r>
        </a:p>
      </dsp:txBody>
      <dsp:txXfrm>
        <a:off x="1074487" y="2327564"/>
        <a:ext cx="2223683" cy="930291"/>
      </dsp:txXfrm>
    </dsp:sp>
    <dsp:sp modelId="{A2F99942-6D44-40DA-B00B-191714107671}">
      <dsp:nvSpPr>
        <dsp:cNvPr id="0" name=""/>
        <dsp:cNvSpPr/>
      </dsp:nvSpPr>
      <dsp:spPr>
        <a:xfrm>
          <a:off x="3298170" y="2327564"/>
          <a:ext cx="1643347"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488950">
            <a:lnSpc>
              <a:spcPct val="90000"/>
            </a:lnSpc>
            <a:spcBef>
              <a:spcPct val="0"/>
            </a:spcBef>
            <a:spcAft>
              <a:spcPct val="35000"/>
            </a:spcAft>
            <a:buNone/>
          </a:pPr>
          <a:r>
            <a:rPr lang="en-US" sz="1100" kern="1200"/>
            <a:t>Security Planning, Solution Security for Apps, DBs, Web, Change impacts, etc.</a:t>
          </a:r>
        </a:p>
      </dsp:txBody>
      <dsp:txXfrm>
        <a:off x="3298170" y="2327564"/>
        <a:ext cx="1643347" cy="930291"/>
      </dsp:txXfrm>
    </dsp:sp>
    <dsp:sp modelId="{5FBF0DFA-19B5-42E3-B7D9-1C0DFAD16CEB}">
      <dsp:nvSpPr>
        <dsp:cNvPr id="0" name=""/>
        <dsp:cNvSpPr/>
      </dsp:nvSpPr>
      <dsp:spPr>
        <a:xfrm>
          <a:off x="0" y="3490429"/>
          <a:ext cx="4941518" cy="93029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4962C8-5891-4FBB-A50B-33100DE169D7}">
      <dsp:nvSpPr>
        <dsp:cNvPr id="0" name=""/>
        <dsp:cNvSpPr/>
      </dsp:nvSpPr>
      <dsp:spPr>
        <a:xfrm>
          <a:off x="281413" y="3699745"/>
          <a:ext cx="511660" cy="5116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335A0F-E1C2-4D79-A7E8-9963994FA62C}">
      <dsp:nvSpPr>
        <dsp:cNvPr id="0" name=""/>
        <dsp:cNvSpPr/>
      </dsp:nvSpPr>
      <dsp:spPr>
        <a:xfrm>
          <a:off x="1074487" y="3490429"/>
          <a:ext cx="2223683"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755650">
            <a:lnSpc>
              <a:spcPct val="90000"/>
            </a:lnSpc>
            <a:spcBef>
              <a:spcPct val="0"/>
            </a:spcBef>
            <a:spcAft>
              <a:spcPct val="35000"/>
            </a:spcAft>
            <a:buNone/>
          </a:pPr>
          <a:r>
            <a:rPr lang="en-US" sz="1700" kern="1200"/>
            <a:t>Operational Security Considerations</a:t>
          </a:r>
        </a:p>
      </dsp:txBody>
      <dsp:txXfrm>
        <a:off x="1074487" y="3490429"/>
        <a:ext cx="2223683" cy="930291"/>
      </dsp:txXfrm>
    </dsp:sp>
    <dsp:sp modelId="{551E6A83-E3E8-425E-8C41-A57F5DB871F7}">
      <dsp:nvSpPr>
        <dsp:cNvPr id="0" name=""/>
        <dsp:cNvSpPr/>
      </dsp:nvSpPr>
      <dsp:spPr>
        <a:xfrm>
          <a:off x="3298170" y="3490429"/>
          <a:ext cx="1643347" cy="9302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56" tIns="98456" rIns="98456" bIns="98456" numCol="1" spcCol="1270" anchor="ctr" anchorCtr="0">
          <a:noAutofit/>
        </a:bodyPr>
        <a:lstStyle/>
        <a:p>
          <a:pPr marL="0" lvl="0" indent="0" algn="l" defTabSz="488950">
            <a:lnSpc>
              <a:spcPct val="90000"/>
            </a:lnSpc>
            <a:spcBef>
              <a:spcPct val="0"/>
            </a:spcBef>
            <a:spcAft>
              <a:spcPct val="35000"/>
            </a:spcAft>
            <a:buNone/>
          </a:pPr>
          <a:r>
            <a:rPr lang="en-US" sz="1100" kern="1200"/>
            <a:t>Incident alerts, escalation process, recovery, risk logs and mitigation tracking, etc. </a:t>
          </a:r>
        </a:p>
      </dsp:txBody>
      <dsp:txXfrm>
        <a:off x="3298170" y="3490429"/>
        <a:ext cx="1643347" cy="93029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CAB95FE-AE86-45A8-B98E-A65ED19896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72F6725-9DF4-42A2-B5D2-8853956301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4B1B4A9-4AED-4855-A52F-8A6D2ACE51F8}" type="datetimeFigureOut">
              <a:rPr lang="en-US" smtClean="0"/>
              <a:t>8/25/2021</a:t>
            </a:fld>
            <a:endParaRPr lang="en-US"/>
          </a:p>
        </p:txBody>
      </p:sp>
      <p:sp>
        <p:nvSpPr>
          <p:cNvPr id="4" name="Footer Placeholder 3">
            <a:extLst>
              <a:ext uri="{FF2B5EF4-FFF2-40B4-BE49-F238E27FC236}">
                <a16:creationId xmlns:a16="http://schemas.microsoft.com/office/drawing/2014/main" id="{CB589C4D-D2B3-4D62-A71F-9341B7BA30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639559F-1E86-4942-9D46-AC894BB25AE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1550-6C9B-4368-BBBD-FEEDC0D7DD71}" type="slidenum">
              <a:rPr lang="en-US" smtClean="0"/>
              <a:t>‹#›</a:t>
            </a:fld>
            <a:endParaRPr lang="en-US"/>
          </a:p>
        </p:txBody>
      </p:sp>
    </p:spTree>
    <p:extLst>
      <p:ext uri="{BB962C8B-B14F-4D97-AF65-F5344CB8AC3E}">
        <p14:creationId xmlns:p14="http://schemas.microsoft.com/office/powerpoint/2010/main" val="3624431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9D40D3-946F-2A4B-9397-B27A7CE70DC7}" type="datetimeFigureOut">
              <a:rPr lang="en-US" smtClean="0"/>
              <a:t>8/25/2021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D043B0-065B-9C43-B192-E653C0D5714F}" type="slidenum">
              <a:rPr lang="en-US" smtClean="0"/>
              <a:t>‹#›</a:t>
            </a:fld>
            <a:endParaRPr lang="en-US"/>
          </a:p>
        </p:txBody>
      </p:sp>
    </p:spTree>
    <p:extLst>
      <p:ext uri="{BB962C8B-B14F-4D97-AF65-F5344CB8AC3E}">
        <p14:creationId xmlns:p14="http://schemas.microsoft.com/office/powerpoint/2010/main" val="138948219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n4s.fi/2014magazine/article2/assets/guidebook_handbook.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4s.fi/2014magazine/article2/assets/guidebook_handbook.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n4s.fi/2014magazine/article2/assets/guidebook_handbook.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Project_risk_management#cite_note-PSRM-1"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n.wikipedia.org/wiki/International_Space_Station" TargetMode="External"/><Relationship Id="rId5" Type="http://schemas.openxmlformats.org/officeDocument/2006/relationships/hyperlink" Target="https://en.wikipedia.org/wiki/NASA" TargetMode="External"/><Relationship Id="rId4" Type="http://schemas.openxmlformats.org/officeDocument/2006/relationships/hyperlink" Target="http://www.pmi.or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From IIBA Cybersecurity Learning Manual Section 1.2.1</a:t>
            </a:r>
          </a:p>
          <a:p>
            <a:endParaRPr lang="en-US"/>
          </a:p>
          <a:p>
            <a:pPr marL="174708" indent="-174708">
              <a:buFont typeface="Arial" panose="020B0604020202020204" pitchFamily="34" charset="0"/>
              <a:buChar char="•"/>
            </a:pPr>
            <a:r>
              <a:rPr lang="en-US"/>
              <a:t>Understand the importance of security; importance of protecting networks, systems, data and information. </a:t>
            </a:r>
          </a:p>
          <a:p>
            <a:pPr marL="174708" indent="-174708">
              <a:buFont typeface="Arial" panose="020B0604020202020204" pitchFamily="34" charset="0"/>
              <a:buChar char="•"/>
            </a:pPr>
            <a:r>
              <a:rPr lang="en-US"/>
              <a:t>Understand the risks associated with cyber-attacks, identity and data theft, loss or disruption of services, communication, systems and infrastructure. </a:t>
            </a:r>
          </a:p>
          <a:p>
            <a:pPr marL="174708" indent="-174708">
              <a:buFont typeface="Arial" panose="020B0604020202020204" pitchFamily="34" charset="0"/>
              <a:buChar char="•"/>
            </a:pPr>
            <a:r>
              <a:rPr lang="en-US"/>
              <a:t>Recognize industry-wide standards and practices to assess and minimize risk. </a:t>
            </a:r>
          </a:p>
          <a:p>
            <a:pPr marL="174708" indent="-174708">
              <a:buFont typeface="Arial" panose="020B0604020202020204" pitchFamily="34" charset="0"/>
              <a:buChar char="•"/>
            </a:pPr>
            <a:r>
              <a:rPr lang="en-US"/>
              <a:t>Identify government and non-governmental organizations engaged in establishing security standards, as well as sources of guidelines and frameworks for securing our systems. </a:t>
            </a:r>
          </a:p>
          <a:p>
            <a:pPr marL="174708" indent="-174708">
              <a:buFont typeface="Arial" panose="020B0604020202020204" pitchFamily="34" charset="0"/>
              <a:buChar char="•"/>
            </a:pPr>
            <a:r>
              <a:rPr lang="en-US"/>
              <a:t>Become familiar with the effects of well-known cyber-attacks; with historical, precedent-setting incidents and events. </a:t>
            </a:r>
          </a:p>
          <a:p>
            <a:pPr marL="174708" indent="-174708" defTabSz="931774">
              <a:buFont typeface="Arial" panose="020B0604020202020204" pitchFamily="34" charset="0"/>
              <a:buChar char="•"/>
              <a:defRPr/>
            </a:pPr>
            <a:endParaRPr lang="en-US"/>
          </a:p>
          <a:p>
            <a:endParaRPr lang="en-US"/>
          </a:p>
        </p:txBody>
      </p:sp>
      <p:sp>
        <p:nvSpPr>
          <p:cNvPr id="4" name="Slide Number Placeholder 3"/>
          <p:cNvSpPr>
            <a:spLocks noGrp="1"/>
          </p:cNvSpPr>
          <p:nvPr>
            <p:ph type="sldNum" sz="quarter" idx="5"/>
          </p:nvPr>
        </p:nvSpPr>
        <p:spPr/>
        <p:txBody>
          <a:bodyPr/>
          <a:lstStyle/>
          <a:p>
            <a:fld id="{DBCEC561-C059-C947-8834-95D016BDDA4A}" type="slidenum">
              <a:rPr lang="en-US" smtClean="0"/>
              <a:t>2</a:t>
            </a:fld>
            <a:endParaRPr lang="en-US"/>
          </a:p>
        </p:txBody>
      </p:sp>
    </p:spTree>
    <p:extLst>
      <p:ext uri="{BB962C8B-B14F-4D97-AF65-F5344CB8AC3E}">
        <p14:creationId xmlns:p14="http://schemas.microsoft.com/office/powerpoint/2010/main" val="281956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From Communicate your expertise</a:t>
            </a:r>
          </a:p>
          <a:p>
            <a:endParaRPr lang="en-US" dirty="0"/>
          </a:p>
          <a:p>
            <a:r>
              <a:rPr lang="en-US" dirty="0"/>
              <a:t>This training is to help you with these challenges. </a:t>
            </a:r>
          </a:p>
          <a:p>
            <a:endParaRPr lang="en-US" dirty="0"/>
          </a:p>
          <a:p>
            <a:r>
              <a:rPr lang="en-US" b="1" dirty="0"/>
              <a:t>To overcome these challenges let’s start by looking at what Security Requirements?</a:t>
            </a:r>
          </a:p>
        </p:txBody>
      </p:sp>
      <p:sp>
        <p:nvSpPr>
          <p:cNvPr id="4" name="Slide Number Placeholder 3"/>
          <p:cNvSpPr>
            <a:spLocks noGrp="1"/>
          </p:cNvSpPr>
          <p:nvPr>
            <p:ph type="sldNum" sz="quarter" idx="5"/>
          </p:nvPr>
        </p:nvSpPr>
        <p:spPr/>
        <p:txBody>
          <a:bodyPr/>
          <a:lstStyle/>
          <a:p>
            <a:fld id="{DBCEC561-C059-C947-8834-95D016BDDA4A}" type="slidenum">
              <a:rPr lang="en-US" smtClean="0"/>
              <a:t>12</a:t>
            </a:fld>
            <a:endParaRPr lang="en-US"/>
          </a:p>
        </p:txBody>
      </p:sp>
    </p:spTree>
    <p:extLst>
      <p:ext uri="{BB962C8B-B14F-4D97-AF65-F5344CB8AC3E}">
        <p14:creationId xmlns:p14="http://schemas.microsoft.com/office/powerpoint/2010/main" val="3309881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From Communicate your expertise</a:t>
            </a:r>
          </a:p>
          <a:p>
            <a:endParaRPr lang="en-US" dirty="0"/>
          </a:p>
          <a:p>
            <a:r>
              <a:rPr lang="en-US" dirty="0"/>
              <a:t>This training is to help you with these challenges. </a:t>
            </a:r>
          </a:p>
          <a:p>
            <a:endParaRPr lang="en-US" dirty="0"/>
          </a:p>
        </p:txBody>
      </p:sp>
      <p:sp>
        <p:nvSpPr>
          <p:cNvPr id="4" name="Slide Number Placeholder 3"/>
          <p:cNvSpPr>
            <a:spLocks noGrp="1"/>
          </p:cNvSpPr>
          <p:nvPr>
            <p:ph type="sldNum" sz="quarter" idx="5"/>
          </p:nvPr>
        </p:nvSpPr>
        <p:spPr/>
        <p:txBody>
          <a:bodyPr/>
          <a:lstStyle/>
          <a:p>
            <a:fld id="{DBCEC561-C059-C947-8834-95D016BDDA4A}" type="slidenum">
              <a:rPr lang="en-US" smtClean="0"/>
              <a:t>13</a:t>
            </a:fld>
            <a:endParaRPr lang="en-US"/>
          </a:p>
        </p:txBody>
      </p:sp>
    </p:spTree>
    <p:extLst>
      <p:ext uri="{BB962C8B-B14F-4D97-AF65-F5344CB8AC3E}">
        <p14:creationId xmlns:p14="http://schemas.microsoft.com/office/powerpoint/2010/main" val="312487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Requirements can come from multiple sources. Ultimately it is the responsibility of the Risk Owner (usually the Application Product Manager) to ensure that risks is reduced to an acceptable level.</a:t>
            </a:r>
          </a:p>
          <a:p>
            <a:pPr marL="174708" indent="-174708">
              <a:buFontTx/>
              <a:buChar char="-"/>
            </a:pPr>
            <a:r>
              <a:rPr lang="en-US" dirty="0"/>
              <a:t>Enterprise standards define mandatory controls (e.g., patching, authentication, etc.)</a:t>
            </a:r>
          </a:p>
          <a:p>
            <a:pPr marL="174708" indent="-174708">
              <a:buFontTx/>
              <a:buChar char="-"/>
            </a:pPr>
            <a:endParaRPr lang="en-US" dirty="0"/>
          </a:p>
          <a:p>
            <a:pPr marL="174708" indent="-174708">
              <a:buFontTx/>
              <a:buChar char="-"/>
            </a:pPr>
            <a:r>
              <a:rPr lang="en-US" dirty="0">
                <a:hlinkClick r:id="rId3"/>
              </a:rPr>
              <a:t>http://www.n4s.fi/2014magazine/article2/assets/guidebook_handbook.pdf</a:t>
            </a:r>
            <a:r>
              <a:rPr lang="en-US" dirty="0"/>
              <a:t>  from page 23-24</a:t>
            </a:r>
          </a:p>
          <a:p>
            <a:pPr marL="174708" indent="-174708">
              <a:buFontTx/>
              <a:buChar char="-"/>
            </a:pPr>
            <a:endParaRPr lang="en-US" dirty="0"/>
          </a:p>
          <a:p>
            <a:pPr marL="174708" indent="-174708">
              <a:buFontTx/>
              <a:buChar char="-"/>
            </a:pPr>
            <a:r>
              <a:rPr lang="en-US" dirty="0"/>
              <a:t>The definition of security requirement varies. Microsoft SDL (Security Development Lifecycle) identifies security functional requirements as follows: “A security risk assessment (SRA) is a mandatory exercise to identify functional aspects of the software that might require deep security review”. In SDL’s case security requirements are strongly linked with risk assessment. The security requirements are risks identified during the assessment. All the security activities in </a:t>
            </a:r>
            <a:r>
              <a:rPr lang="en-US" dirty="0" err="1"/>
              <a:t>SDLAgile</a:t>
            </a:r>
            <a:r>
              <a:rPr lang="en-US" dirty="0"/>
              <a:t> could also be considered as security requirements, which must be met in order to the software be released at the end of the sprint. In SDL-Agile, the baseline for the threat model is usually created at the beginning of the project. As new risks emerge the model will be updated every sprint. What this means is that security requirements will continue to evolve throughout the software development. There are different ways of identifying security requirements. As risk management in general, the process of identification usually starts with gathering required material of the software. This should include at least:  1. External entities 2. Processes 3. Data stores 4. Data flows When this is done, it is time to start identifying threats. This can be done using STRIDE or some other security risk identification method. The focus here will not be in functional requirements identified at the risk assessment, but the risk assessment itself, which is also a security requirement. </a:t>
            </a:r>
          </a:p>
          <a:p>
            <a:pPr marL="174708" indent="-174708">
              <a:buFontTx/>
              <a:buChar char="-"/>
            </a:pPr>
            <a:endParaRPr lang="en-US" dirty="0"/>
          </a:p>
          <a:p>
            <a:pPr marL="174708" indent="-174708">
              <a:buFontTx/>
              <a:buChar char="-"/>
            </a:pPr>
            <a:r>
              <a:rPr lang="en-US" dirty="0"/>
              <a:t>Another way of identifying security threats are security stories and abuse cases. Security stories are templates which address users’ security needs such as “I need to keep my contact information hidden.” or “I want to know where my account was used last time”. These requirements are later translated to positive functional requirements such as “keep track of the user’s IP address”. Security stories work well in identification of privacy issues, but might not be quite as useful against other security problems, such as buffer overflows or cross-site scripting vulnerabilities. The abuse cases are very similar, but they are from the attacker’s point of view; the product owner might lack the expertise to solve a problem, but he or she can tell what should not happen. </a:t>
            </a:r>
          </a:p>
          <a:p>
            <a:pPr marL="174708" indent="-174708">
              <a:buFontTx/>
              <a:buChar char="-"/>
            </a:pPr>
            <a:endParaRPr lang="en-US" dirty="0"/>
          </a:p>
          <a:p>
            <a:pPr marL="174708" indent="-174708">
              <a:buFontTx/>
              <a:buChar char="-"/>
            </a:pPr>
            <a:r>
              <a:rPr lang="en-US" dirty="0"/>
              <a:t>Despite the method used in identification, after the identification it is time to apply mitigations to the threats discovered. This could mean using encrypted connection for data flows, re-designing old code or even accepting the risk, when nothing can be done with the given resources. Having identified the threats does not make the software secure. It also requires a working implementation of the mitigation chosen. The mitigations used are dependent on the requirement, thus a deeper look for potential mitigation methods is out of scope . The bottom line is, however, that there are two parts during which the security requirements will consume resources from other tasks: Identifying the security requirements/threats and applying controls.</a:t>
            </a:r>
          </a:p>
        </p:txBody>
      </p:sp>
      <p:sp>
        <p:nvSpPr>
          <p:cNvPr id="4" name="Slide Number Placeholder 3"/>
          <p:cNvSpPr>
            <a:spLocks noGrp="1"/>
          </p:cNvSpPr>
          <p:nvPr>
            <p:ph type="sldNum" sz="quarter" idx="5"/>
          </p:nvPr>
        </p:nvSpPr>
        <p:spPr/>
        <p:txBody>
          <a:bodyPr/>
          <a:lstStyle/>
          <a:p>
            <a:fld id="{DBCEC561-C059-C947-8834-95D016BDDA4A}" type="slidenum">
              <a:rPr lang="en-US" smtClean="0"/>
              <a:t>14</a:t>
            </a:fld>
            <a:endParaRPr lang="en-US"/>
          </a:p>
        </p:txBody>
      </p:sp>
    </p:spTree>
    <p:extLst>
      <p:ext uri="{BB962C8B-B14F-4D97-AF65-F5344CB8AC3E}">
        <p14:creationId xmlns:p14="http://schemas.microsoft.com/office/powerpoint/2010/main" val="2412755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IIBA CCA Learning Manual Section 1.5 - Waterfall software development assumes the majority of the planning is done and complete before the construction period is initiated, and that change is then handled by change orders. In a system development life cycle, it appears to be predominately linear in the stages of the work process flow. In the sense of cybersecurity there is some reasonable belief that some amount of security planning is needed up-front as part of a description of the non-functional requirements of the initiative. </a:t>
            </a:r>
          </a:p>
          <a:p>
            <a:endParaRPr lang="en-US" dirty="0"/>
          </a:p>
          <a:p>
            <a:r>
              <a:rPr lang="en-US" dirty="0"/>
              <a:t>Agile is a mindset which is iterative rather than linear. The work effort starts with a general description of solution outcomes and a clear value statement rather than with detailed requirements and design. The requirement details and design are progressive with each iteration. The outcome of each iterative cycle emphasizes workable product as a priority over written artifacts. This mindset has shown to increase the time to market for many(not all) initiatives. Common specifics in this area include SCRUM, KANBAN, and Lean. </a:t>
            </a:r>
          </a:p>
          <a:p>
            <a:endParaRPr lang="en-US" dirty="0"/>
          </a:p>
        </p:txBody>
      </p:sp>
      <p:sp>
        <p:nvSpPr>
          <p:cNvPr id="4" name="Slide Number Placeholder 3"/>
          <p:cNvSpPr>
            <a:spLocks noGrp="1"/>
          </p:cNvSpPr>
          <p:nvPr>
            <p:ph type="sldNum" sz="quarter" idx="5"/>
          </p:nvPr>
        </p:nvSpPr>
        <p:spPr/>
        <p:txBody>
          <a:bodyPr/>
          <a:lstStyle/>
          <a:p>
            <a:fld id="{DBCEC561-C059-C947-8834-95D016BDDA4A}" type="slidenum">
              <a:rPr lang="en-US" smtClean="0"/>
              <a:t>15</a:t>
            </a:fld>
            <a:endParaRPr lang="en-US"/>
          </a:p>
        </p:txBody>
      </p:sp>
    </p:spTree>
    <p:extLst>
      <p:ext uri="{BB962C8B-B14F-4D97-AF65-F5344CB8AC3E}">
        <p14:creationId xmlns:p14="http://schemas.microsoft.com/office/powerpoint/2010/main" val="1950315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32943"/>
            <a:r>
              <a:rPr lang="en-US" dirty="0"/>
              <a:t>-  Detailed functional requirements should address what the design must do or accomplish: security services to include, assets to protect, common threats to address, vulnerabilities identified, and controls. </a:t>
            </a:r>
          </a:p>
          <a:p>
            <a:pPr indent="-232943"/>
            <a:endParaRPr lang="en-US" dirty="0"/>
          </a:p>
          <a:p>
            <a:pPr indent="-232943"/>
            <a:r>
              <a:rPr lang="en-US" dirty="0"/>
              <a:t>-  NFRs should focus on the qualities of the services, including reliability and performance </a:t>
            </a:r>
          </a:p>
          <a:p>
            <a:pPr marL="174708" indent="-174708">
              <a:buFontTx/>
              <a:buChar char="-"/>
            </a:pPr>
            <a:endParaRPr lang="en-US" dirty="0"/>
          </a:p>
          <a:p>
            <a:pPr marL="174708" indent="-174708">
              <a:buFontTx/>
              <a:buChar char="-"/>
            </a:pPr>
            <a:r>
              <a:rPr lang="en-US" dirty="0">
                <a:hlinkClick r:id="rId3"/>
              </a:rPr>
              <a:t>http://www.n4s.fi/2014magazine/article2/assets/guidebook_handbook.pdf</a:t>
            </a:r>
            <a:r>
              <a:rPr lang="en-US" dirty="0"/>
              <a:t>  from page 23-24</a:t>
            </a:r>
          </a:p>
          <a:p>
            <a:pPr marL="174708" indent="-174708">
              <a:buFontTx/>
              <a:buChar char="-"/>
            </a:pPr>
            <a:endParaRPr lang="en-US" dirty="0"/>
          </a:p>
          <a:p>
            <a:pPr marL="174708" indent="-174708">
              <a:buFontTx/>
              <a:buChar char="-"/>
            </a:pPr>
            <a:r>
              <a:rPr lang="en-US" dirty="0"/>
              <a:t>All requirements can be split to functional and non-functional requirements. Functional requirements are often more specific and tell how the software should act, when doing something. An example of a functional requirement could be “When a user presses ESC a menu window will pop-up”. Functional requirement should always be positive and it can be tested somehow. This is not the case with nonfunctional requirements. A non-functional requirement specifies criteria which the software must meet. “Software needs to be secure” or “Software needs to be able to handle 100 simultaneous users” are both non-functional requirements. Non-functional requirements can often be translated to one or more functional requirements, which the team will implement during a sprint.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EC561-C059-C947-8834-95D016BDD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07920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Security Requirements can come from multiple sources. Ultimately it is the responsibility of the Risk Owner (usually the Application Product Manager) to ensure that risks is reduced to an acceptable level.</a:t>
            </a:r>
          </a:p>
          <a:p>
            <a:pPr marL="174708" indent="-174708">
              <a:buFontTx/>
              <a:buChar char="-"/>
            </a:pPr>
            <a:r>
              <a:rPr lang="en-US"/>
              <a:t>Enterprise standards define mandatory controls (e.g., patching, authentication, etc.)</a:t>
            </a:r>
          </a:p>
          <a:p>
            <a:pPr marL="174708" indent="-174708">
              <a:buFontTx/>
              <a:buChar char="-"/>
            </a:pPr>
            <a:endParaRPr lang="en-US"/>
          </a:p>
          <a:p>
            <a:pPr marL="174708" indent="-174708">
              <a:buFontTx/>
              <a:buChar char="-"/>
            </a:pPr>
            <a:r>
              <a:rPr lang="en-US">
                <a:hlinkClick r:id="rId3"/>
              </a:rPr>
              <a:t>http://www.n4s.fi/2014magazine/article2/assets/guidebook_handbook.pdf</a:t>
            </a:r>
            <a:r>
              <a:rPr lang="en-US"/>
              <a:t>  from page 23-24</a:t>
            </a:r>
          </a:p>
          <a:p>
            <a:pPr marL="174708" indent="-174708">
              <a:buFontTx/>
              <a:buChar char="-"/>
            </a:pPr>
            <a:endParaRPr lang="en-US"/>
          </a:p>
          <a:p>
            <a:pPr marL="174708" indent="-174708">
              <a:buFontTx/>
              <a:buChar char="-"/>
            </a:pPr>
            <a:r>
              <a:rPr lang="en-US"/>
              <a:t>The definition of security requirement varies. Microsoft SDL (Security Development Lifecycle) identifies security functional requirements as follows: “A security risk assessment (SRA) is a mandatory exercise to identify functional aspects of the software that might require deep security review”. In SDL’s case security requirements are strongly linked with risk assessment. The security requirements are risks identified during the assessment. All the security activities in </a:t>
            </a:r>
            <a:r>
              <a:rPr lang="en-US" err="1"/>
              <a:t>SDLAgile</a:t>
            </a:r>
            <a:r>
              <a:rPr lang="en-US"/>
              <a:t> could also be considered as security requirements, which must be met in order to the software be released at the end of the sprint. In SDL-Agile, the baseline for the threat model is usually created at the beginning of the project. As new risks emerge the model will be updated every sprint. What this means is that security requirements will continue to evolve throughout the software development. There are different ways of identifying security requirements. As risk management in general, the process of identification usually starts with gathering required material of the software. This should include at least:  1. External entities 2. Processes 3. Data stores 4. Data flows When this is done, it is time to start identifying threats. This can be done using STRIDE or some other security risk identification method. The focus here will not be in functional requirements identified at the risk assessment, but the risk assessment itself, which is also a security requirement. </a:t>
            </a:r>
          </a:p>
          <a:p>
            <a:pPr marL="174708" indent="-174708">
              <a:buFontTx/>
              <a:buChar char="-"/>
            </a:pPr>
            <a:endParaRPr lang="en-US"/>
          </a:p>
          <a:p>
            <a:pPr marL="174708" indent="-174708">
              <a:buFontTx/>
              <a:buChar char="-"/>
            </a:pPr>
            <a:r>
              <a:rPr lang="en-US"/>
              <a:t>Another way of identifying security threats are security stories and abuse cases. Security stories are templates which address users’ security needs such as “I need to keep my contact information hidden.” or “I want to know where my account was used last time”. These requirements are later translated to positive functional requirements such as “keep track of the user’s IP address”. Security stories work well in identification of privacy issues, but might not be quite as useful against other security problems, such as buffer overflows or cross-site scripting vulnerabilities. The abuse cases are very similar, but they are from the attacker’s point of view; the product owner might lack the expertise to solve a problem, but he or she can tell what should not happen. </a:t>
            </a:r>
          </a:p>
          <a:p>
            <a:pPr marL="174708" indent="-174708">
              <a:buFontTx/>
              <a:buChar char="-"/>
            </a:pPr>
            <a:endParaRPr lang="en-US"/>
          </a:p>
          <a:p>
            <a:pPr marL="174708" indent="-174708">
              <a:buFontTx/>
              <a:buChar char="-"/>
            </a:pPr>
            <a:r>
              <a:rPr lang="en-US"/>
              <a:t>Despite the method used in identification, after the identification it is time to apply mitigations to the threats discovered. This could mean using encrypted connection for data flows, re-designing old code or even accepting the risk, when nothing can be done with the given resources. Having identified the threats does not make the software secure. It also requires a working implementation of the mitigation chosen. The mitigations used are dependent on the requirement, thus a deeper look for potential mitigation methods is out of scope . The bottom line is, however, that there are two parts during which the security requirements will consume resources from other tasks: Identifying the security requirements/threats and applying controls.</a:t>
            </a:r>
          </a:p>
        </p:txBody>
      </p:sp>
      <p:sp>
        <p:nvSpPr>
          <p:cNvPr id="4" name="Slide Number Placeholder 3"/>
          <p:cNvSpPr>
            <a:spLocks noGrp="1"/>
          </p:cNvSpPr>
          <p:nvPr>
            <p:ph type="sldNum" sz="quarter" idx="5"/>
          </p:nvPr>
        </p:nvSpPr>
        <p:spPr/>
        <p:txBody>
          <a:bodyPr/>
          <a:lstStyle/>
          <a:p>
            <a:fld id="{DBCEC561-C059-C947-8834-95D016BDDA4A}" type="slidenum">
              <a:rPr lang="en-US" smtClean="0"/>
              <a:t>17</a:t>
            </a:fld>
            <a:endParaRPr lang="en-US"/>
          </a:p>
        </p:txBody>
      </p:sp>
    </p:spTree>
    <p:extLst>
      <p:ext uri="{BB962C8B-B14F-4D97-AF65-F5344CB8AC3E}">
        <p14:creationId xmlns:p14="http://schemas.microsoft.com/office/powerpoint/2010/main" val="2339412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From Communicate your expertise</a:t>
            </a:r>
          </a:p>
          <a:p>
            <a:endParaRPr lang="en-US" dirty="0"/>
          </a:p>
          <a:p>
            <a:r>
              <a:rPr lang="en-US" dirty="0"/>
              <a:t>This training is to help you with these challenges. </a:t>
            </a:r>
          </a:p>
          <a:p>
            <a:endParaRPr lang="en-US" dirty="0"/>
          </a:p>
        </p:txBody>
      </p:sp>
      <p:sp>
        <p:nvSpPr>
          <p:cNvPr id="4" name="Slide Number Placeholder 3"/>
          <p:cNvSpPr>
            <a:spLocks noGrp="1"/>
          </p:cNvSpPr>
          <p:nvPr>
            <p:ph type="sldNum" sz="quarter" idx="5"/>
          </p:nvPr>
        </p:nvSpPr>
        <p:spPr/>
        <p:txBody>
          <a:bodyPr/>
          <a:lstStyle/>
          <a:p>
            <a:fld id="{DBCEC561-C059-C947-8834-95D016BDDA4A}" type="slidenum">
              <a:rPr lang="en-US" smtClean="0"/>
              <a:t>18</a:t>
            </a:fld>
            <a:endParaRPr lang="en-US"/>
          </a:p>
        </p:txBody>
      </p:sp>
    </p:spTree>
    <p:extLst>
      <p:ext uri="{BB962C8B-B14F-4D97-AF65-F5344CB8AC3E}">
        <p14:creationId xmlns:p14="http://schemas.microsoft.com/office/powerpoint/2010/main" val="2566813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4.1.3  The following diagram illustrates how the IT Security entities relate to each other practically; as you read through these points, have a look at the model (the right side in particular) to see how. </a:t>
            </a:r>
          </a:p>
          <a:p>
            <a:pPr marL="174708" indent="-174708">
              <a:buFont typeface="Arial" panose="020B0604020202020204" pitchFamily="34" charset="0"/>
              <a:buChar char="•"/>
            </a:pPr>
            <a:r>
              <a:rPr lang="en-US" dirty="0"/>
              <a:t>Organizations rely on IT Systems and Data Assets to operate. </a:t>
            </a:r>
          </a:p>
          <a:p>
            <a:pPr marL="174708" indent="-174708">
              <a:buFont typeface="Arial" panose="020B0604020202020204" pitchFamily="34" charset="0"/>
              <a:buChar char="•"/>
            </a:pPr>
            <a:r>
              <a:rPr lang="en-US" dirty="0"/>
              <a:t>Systems and Assets can have Issues (some are inherent, some are defects or side-effects). </a:t>
            </a:r>
          </a:p>
          <a:p>
            <a:pPr marL="174708" indent="-174708">
              <a:buFont typeface="Arial" panose="020B0604020202020204" pitchFamily="34" charset="0"/>
              <a:buChar char="•"/>
            </a:pPr>
            <a:r>
              <a:rPr lang="en-US" dirty="0"/>
              <a:t>Many issues with systems cause weaknesses, known as Vulnerabilities to harm, when exposed to threats. </a:t>
            </a:r>
          </a:p>
          <a:p>
            <a:pPr marL="174708" indent="-174708">
              <a:buFont typeface="Arial" panose="020B0604020202020204" pitchFamily="34" charset="0"/>
              <a:buChar char="•"/>
            </a:pPr>
            <a:r>
              <a:rPr lang="en-US" dirty="0"/>
              <a:t>Harm results from actualization of Threats, which may come from adversarial (malicious attacks), or non-adversarial (inadvertent) sources. </a:t>
            </a:r>
          </a:p>
          <a:p>
            <a:pPr marL="174708" indent="-174708">
              <a:buFont typeface="Arial" panose="020B0604020202020204" pitchFamily="34" charset="0"/>
              <a:buChar char="•"/>
            </a:pPr>
            <a:r>
              <a:rPr lang="en-US" dirty="0"/>
              <a:t>When as asset is vulnerable toa threat, it is at Risk. The level of risk depends on the severity, or pervasiveness of the vulnerability, and the likelihood of the threat occurring. </a:t>
            </a:r>
          </a:p>
          <a:p>
            <a:pPr marL="174708" indent="-174708">
              <a:buFont typeface="Arial" panose="020B0604020202020204" pitchFamily="34" charset="0"/>
              <a:buChar char="•"/>
            </a:pPr>
            <a:r>
              <a:rPr lang="en-US" dirty="0"/>
              <a:t>When a threat successfully exploits a vulnerability, an Incident occurs. An incident may have several impacts, each of varying severity, to the business. </a:t>
            </a:r>
          </a:p>
          <a:p>
            <a:pPr marL="174708" indent="-174708">
              <a:buFont typeface="Arial" panose="020B0604020202020204" pitchFamily="34" charset="0"/>
              <a:buChar char="•"/>
            </a:pPr>
            <a:r>
              <a:rPr lang="en-US" dirty="0"/>
              <a:t>Controls are used to protect business assets from the realization of risks, or to mitigate the impact to the business should an incident occur. </a:t>
            </a:r>
          </a:p>
          <a:p>
            <a:pPr marL="174708" indent="-174708">
              <a:buFont typeface="Arial" panose="020B0604020202020204" pitchFamily="34" charset="0"/>
              <a:buChar char="•"/>
            </a:pPr>
            <a:r>
              <a:rPr lang="en-US" dirty="0"/>
              <a:t>Some controls can be included in Security Architecture, at Enterprise, and Solution levels. </a:t>
            </a:r>
          </a:p>
          <a:p>
            <a:endParaRPr lang="en-US" dirty="0"/>
          </a:p>
        </p:txBody>
      </p:sp>
      <p:sp>
        <p:nvSpPr>
          <p:cNvPr id="4" name="Slide Number Placeholder 3"/>
          <p:cNvSpPr>
            <a:spLocks noGrp="1"/>
          </p:cNvSpPr>
          <p:nvPr>
            <p:ph type="sldNum" sz="quarter" idx="5"/>
          </p:nvPr>
        </p:nvSpPr>
        <p:spPr/>
        <p:txBody>
          <a:bodyPr/>
          <a:lstStyle/>
          <a:p>
            <a:fld id="{DBCEC561-C059-C947-8834-95D016BDDA4A}" type="slidenum">
              <a:rPr lang="en-US" smtClean="0"/>
              <a:t>19</a:t>
            </a:fld>
            <a:endParaRPr lang="en-US"/>
          </a:p>
        </p:txBody>
      </p:sp>
    </p:spTree>
    <p:extLst>
      <p:ext uri="{BB962C8B-B14F-4D97-AF65-F5344CB8AC3E}">
        <p14:creationId xmlns:p14="http://schemas.microsoft.com/office/powerpoint/2010/main" val="37132098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From Communicate your expertise</a:t>
            </a:r>
          </a:p>
          <a:p>
            <a:endParaRPr lang="en-US" dirty="0"/>
          </a:p>
          <a:p>
            <a:r>
              <a:rPr lang="en-US" dirty="0"/>
              <a:t>This training is to help you with these challenges. </a:t>
            </a:r>
          </a:p>
        </p:txBody>
      </p:sp>
      <p:sp>
        <p:nvSpPr>
          <p:cNvPr id="4" name="Slide Number Placeholder 3"/>
          <p:cNvSpPr>
            <a:spLocks noGrp="1"/>
          </p:cNvSpPr>
          <p:nvPr>
            <p:ph type="sldNum" sz="quarter" idx="5"/>
          </p:nvPr>
        </p:nvSpPr>
        <p:spPr/>
        <p:txBody>
          <a:bodyPr/>
          <a:lstStyle/>
          <a:p>
            <a:fld id="{DBCEC561-C059-C947-8834-95D016BDDA4A}" type="slidenum">
              <a:rPr lang="en-US" smtClean="0"/>
              <a:t>20</a:t>
            </a:fld>
            <a:endParaRPr lang="en-US"/>
          </a:p>
        </p:txBody>
      </p:sp>
    </p:spTree>
    <p:extLst>
      <p:ext uri="{BB962C8B-B14F-4D97-AF65-F5344CB8AC3E}">
        <p14:creationId xmlns:p14="http://schemas.microsoft.com/office/powerpoint/2010/main" val="3007213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043B0-065B-9C43-B192-E653C0D5714F}" type="slidenum">
              <a:rPr lang="en-US" smtClean="0"/>
              <a:t>21</a:t>
            </a:fld>
            <a:endParaRPr lang="en-US"/>
          </a:p>
        </p:txBody>
      </p:sp>
    </p:spTree>
    <p:extLst>
      <p:ext uri="{BB962C8B-B14F-4D97-AF65-F5344CB8AC3E}">
        <p14:creationId xmlns:p14="http://schemas.microsoft.com/office/powerpoint/2010/main" val="1222512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From IIBA Cybersecurity Learning Manual Section 1.2.3</a:t>
            </a:r>
          </a:p>
          <a:p>
            <a:endParaRPr lang="en-US" dirty="0"/>
          </a:p>
          <a:p>
            <a:pPr marL="174708" indent="-174708">
              <a:buFont typeface="Arial" panose="020B0604020202020204" pitchFamily="34" charset="0"/>
              <a:buChar char="•"/>
            </a:pPr>
            <a:r>
              <a:rPr lang="en-US" dirty="0"/>
              <a:t>Cybercrime costs include damage and destruction of data, stolen money, lost productivity, theft of intellectual property, theft of personal and financial data, embezzlement, fraud, post-attack disruption to the normal course of business, forensic investigation, restoration and deletion of hacked data and systems, and reputational harm. </a:t>
            </a:r>
            <a:r>
              <a:rPr lang="en-US" baseline="30000" dirty="0"/>
              <a:t>1 </a:t>
            </a:r>
            <a:endParaRPr lang="en-US" dirty="0"/>
          </a:p>
          <a:p>
            <a:pPr marL="174708" indent="-174708">
              <a:buFont typeface="Arial" panose="020B0604020202020204" pitchFamily="34" charset="0"/>
              <a:buChar char="•"/>
            </a:pPr>
            <a:r>
              <a:rPr lang="en-US" dirty="0"/>
              <a:t>The cybercrime epidemic has escalated rapidly in recent years, while companies and governments have struggled to hire enough qualified professionals to safeguard against the growing threat. This trend is expected to continue into 2019 and beyond, with some estimates indicating that there are some one million unfilled positions worldwide (potentially rising to 3.5 million in 2021).</a:t>
            </a:r>
            <a:r>
              <a:rPr lang="en-US" baseline="30000" dirty="0"/>
              <a:t>2 </a:t>
            </a:r>
            <a:endParaRPr lang="en-US" dirty="0"/>
          </a:p>
          <a:p>
            <a:endParaRPr lang="en-US" dirty="0"/>
          </a:p>
          <a:p>
            <a:r>
              <a:rPr lang="en-US" dirty="0"/>
              <a:t>Security is not COMPLIANCE.  It is reducing RISK.  Analyst need to talk about RISK, not SECURITY.  Frame your conversations around RISK.   Ask these questions. </a:t>
            </a:r>
          </a:p>
          <a:p>
            <a:endParaRPr lang="en-US" dirty="0"/>
          </a:p>
          <a:p>
            <a:r>
              <a:rPr lang="en-US" dirty="0"/>
              <a:t>Humans can be either a first line of defense, or the first line that cybercriminals seek to exploit when they attack an organization.</a:t>
            </a:r>
          </a:p>
          <a:p>
            <a:endParaRPr lang="en-US" dirty="0"/>
          </a:p>
          <a:p>
            <a:r>
              <a:rPr lang="en-US" dirty="0"/>
              <a:t>2.25 M ransomware attacks in 2020.</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EC561-C059-C947-8834-95D016BDD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4816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EC561-C059-C947-8834-95D016BDD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261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Security is not COMPLIANCE.  It is reducing RISK.  Analyst need to talk about RISK, not SECURITY.  Frame your conversations around RISK.   Ask these questions. </a:t>
            </a:r>
          </a:p>
          <a:p>
            <a:endParaRPr lang="en-US" dirty="0"/>
          </a:p>
          <a:p>
            <a:r>
              <a:rPr lang="en-US" dirty="0"/>
              <a:t>Humans can be either a first line of defense, or the first line that cybercriminals seek to exploit when they attack an organization.</a:t>
            </a:r>
          </a:p>
          <a:p>
            <a:endParaRPr lang="en-US" dirty="0"/>
          </a:p>
          <a:p>
            <a:r>
              <a:rPr lang="en-US" dirty="0">
                <a:solidFill>
                  <a:srgbClr val="C00000"/>
                </a:solidFill>
              </a:rPr>
              <a:t>Project Risk: "an uncertain event or condition that, if it occurs, has a positive or negative effect on a project’s objectives."</a:t>
            </a:r>
            <a:r>
              <a:rPr lang="en-US" baseline="30000" dirty="0">
                <a:solidFill>
                  <a:srgbClr val="C00000"/>
                </a:solidFill>
                <a:hlinkClick r:id="rId3">
                  <a:extLst>
                    <a:ext uri="{A12FA001-AC4F-418D-AE19-62706E023703}">
                      <ahyp:hlinkClr xmlns:ahyp="http://schemas.microsoft.com/office/drawing/2018/hyperlinkcolor" val="tx"/>
                    </a:ext>
                  </a:extLst>
                </a:hlinkClick>
              </a:rPr>
              <a:t>[</a:t>
            </a:r>
            <a:r>
              <a:rPr lang="en-US" baseline="30000" dirty="0">
                <a:solidFill>
                  <a:srgbClr val="C00000"/>
                </a:solidFill>
              </a:rPr>
              <a:t> - </a:t>
            </a:r>
            <a:r>
              <a:rPr lang="en-US" i="1" dirty="0">
                <a:solidFill>
                  <a:srgbClr val="C00000"/>
                </a:solidFill>
                <a:hlinkClick r:id="rId4">
                  <a:extLst>
                    <a:ext uri="{A12FA001-AC4F-418D-AE19-62706E023703}">
                      <ahyp:hlinkClr xmlns:ahyp="http://schemas.microsoft.com/office/drawing/2018/hyperlinkcolor" val="tx"/>
                    </a:ext>
                  </a:extLst>
                </a:hlinkClick>
              </a:rPr>
              <a:t>"Practice Standard Project Risk Management"</a:t>
            </a:r>
            <a:r>
              <a:rPr lang="en-US" i="1" dirty="0">
                <a:solidFill>
                  <a:srgbClr val="C00000"/>
                </a:solidFill>
              </a:rPr>
              <a:t>. PMI.</a:t>
            </a:r>
            <a:endParaRPr lang="en-US" baseline="30000" dirty="0">
              <a:solidFill>
                <a:srgbClr val="C00000"/>
              </a:solidFill>
            </a:endParaRPr>
          </a:p>
          <a:p>
            <a:endParaRPr lang="en-US" dirty="0"/>
          </a:p>
          <a:p>
            <a:r>
              <a:rPr lang="en-US" dirty="0"/>
              <a:t>Threat:  Any circumstance or event with the potential to adversely impact organizational operations (including mission, functions, image, or reputation), organizational assets, or individuals through an information system via unauthorized access, destruction, disclosure, modification of information, and/or denial of service. Also, the potential for a threat-source to successfully exploit a particular information system vulnerability. -https://csrc.nist.gov/glossary/</a:t>
            </a:r>
          </a:p>
          <a:p>
            <a:endParaRPr lang="en-US" dirty="0"/>
          </a:p>
          <a:p>
            <a:pPr defTabSz="931774">
              <a:defRPr/>
            </a:pPr>
            <a:r>
              <a:rPr lang="en-US" dirty="0"/>
              <a:t>Risk:  A measure of the extent to which an entity is threatened by a potential circumstance or event, and typically a function of: (</a:t>
            </a:r>
            <a:r>
              <a:rPr lang="en-US" dirty="0" err="1"/>
              <a:t>i</a:t>
            </a:r>
            <a:r>
              <a:rPr lang="en-US" dirty="0"/>
              <a:t>) the adverse impacts that would arise if the circumstance or event occurs; and (ii) the likelihood of occurrence. Information system-related security risks are those risks that arise from the loss of confidentiality, integrity, or availability of information or information systems and reflect the potential adverse impacts to organizational operations (including mission, functions, image, or reputation), organizational assets, individuals, other organizations, and the Nation. - https://csrc.nist.gov/glossary/</a:t>
            </a:r>
          </a:p>
          <a:p>
            <a:endParaRPr lang="en-US" dirty="0"/>
          </a:p>
          <a:p>
            <a:r>
              <a:rPr lang="en-US" dirty="0"/>
              <a:t>CIA Triad – Also called “Security Objectives”</a:t>
            </a:r>
          </a:p>
          <a:p>
            <a:endParaRPr lang="en-US" dirty="0"/>
          </a:p>
          <a:p>
            <a:endParaRPr lang="en-US" dirty="0"/>
          </a:p>
          <a:p>
            <a:r>
              <a:rPr lang="en-US" dirty="0"/>
              <a:t>** image is a </a:t>
            </a:r>
            <a:r>
              <a:rPr lang="en-US" dirty="0">
                <a:hlinkClick r:id="rId5" tooltip="NASA"/>
              </a:rPr>
              <a:t>NASA</a:t>
            </a:r>
            <a:r>
              <a:rPr lang="en-US" dirty="0"/>
              <a:t> model showing areas at high risk from impact for the </a:t>
            </a:r>
            <a:r>
              <a:rPr lang="en-US" dirty="0">
                <a:hlinkClick r:id="rId6" tooltip="International Space Station"/>
              </a:rPr>
              <a:t>International Space Station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BCEC561-C059-C947-8834-95D016BDDA4A}" type="slidenum">
              <a:rPr lang="en-US" smtClean="0"/>
              <a:t>6</a:t>
            </a:fld>
            <a:endParaRPr lang="en-US"/>
          </a:p>
        </p:txBody>
      </p:sp>
    </p:spTree>
    <p:extLst>
      <p:ext uri="{BB962C8B-B14F-4D97-AF65-F5344CB8AC3E}">
        <p14:creationId xmlns:p14="http://schemas.microsoft.com/office/powerpoint/2010/main" val="138084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model created by NIST to show the different factors which influence an assessment of risk. You don’t have to memorize this diagram, but it’s a useful reference </a:t>
            </a:r>
          </a:p>
          <a:p>
            <a:endParaRPr lang="en-US" dirty="0"/>
          </a:p>
          <a:p>
            <a:r>
              <a:rPr lang="en-US" dirty="0"/>
              <a:t>NIST is the </a:t>
            </a:r>
            <a:r>
              <a:rPr lang="en-US" b="1" dirty="0"/>
              <a:t>National Institute of Standards and Technology</a:t>
            </a:r>
            <a:r>
              <a:rPr lang="en-US" dirty="0"/>
              <a:t>, a unit of the U.S. Commerce Department. Formerly known as the National Bureau of Standards, NIST promotes and maintains measurement standards. It also has active programs for encouraging and assisting industry and science to develop and use these standards.</a:t>
            </a:r>
          </a:p>
          <a:p>
            <a:endParaRPr lang="en-US" dirty="0"/>
          </a:p>
          <a:p>
            <a:endParaRPr lang="en-US" dirty="0"/>
          </a:p>
          <a:p>
            <a:r>
              <a:rPr lang="en-US" dirty="0"/>
              <a:t>National Institute of Standards and Technology (NIST) voluntary risk-based cybersecurity framework (CSF), implementation steps, and the five core functions: identify, protect, detect, respond and recover.</a:t>
            </a:r>
            <a:r>
              <a:rPr lang="en-US" baseline="30000" dirty="0"/>
              <a:t>4 </a:t>
            </a:r>
            <a:endParaRPr lang="en-US" dirty="0"/>
          </a:p>
          <a:p>
            <a:endParaRPr lang="en-US" dirty="0"/>
          </a:p>
          <a:p>
            <a:endParaRPr lang="en-US" dirty="0"/>
          </a:p>
          <a:p>
            <a:r>
              <a:rPr lang="en-US" dirty="0"/>
              <a:t>From 5.9.3 IIBA CCA Learning Manual cited from NIST -  “Simply following general “best practices” for security is insufficient for safeguarding high-value data. Best practices are largely based on conventional wisdom intended to mitigate common threats and vulnerabilities. By their very nature, such best practices are generalized, especially for ubiquitous products (web browsers, server and desktop operating systems, etc.) They do not take into account the unique characteristics of each system. “</a:t>
            </a:r>
          </a:p>
          <a:p>
            <a:endParaRPr lang="en-US" dirty="0"/>
          </a:p>
        </p:txBody>
      </p:sp>
      <p:sp>
        <p:nvSpPr>
          <p:cNvPr id="4" name="Slide Number Placeholder 3"/>
          <p:cNvSpPr>
            <a:spLocks noGrp="1"/>
          </p:cNvSpPr>
          <p:nvPr>
            <p:ph type="sldNum" sz="quarter" idx="5"/>
          </p:nvPr>
        </p:nvSpPr>
        <p:spPr/>
        <p:txBody>
          <a:bodyPr/>
          <a:lstStyle/>
          <a:p>
            <a:fld id="{DBCEC561-C059-C947-8834-95D016BDDA4A}" type="slidenum">
              <a:rPr lang="en-US" smtClean="0"/>
              <a:t>7</a:t>
            </a:fld>
            <a:endParaRPr lang="en-US"/>
          </a:p>
        </p:txBody>
      </p:sp>
    </p:spTree>
    <p:extLst>
      <p:ext uri="{BB962C8B-B14F-4D97-AF65-F5344CB8AC3E}">
        <p14:creationId xmlns:p14="http://schemas.microsoft.com/office/powerpoint/2010/main" val="873236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From IIBA CCA Learning Manual  section 1.3.2:   Although cybersecurity may be considered by many as an “IT Security’s job”, it is in fact everyone’s responsibility, particularly those in IT. </a:t>
            </a:r>
          </a:p>
          <a:p>
            <a:endParaRPr lang="en-US" dirty="0"/>
          </a:p>
          <a:p>
            <a:r>
              <a:rPr lang="en-US" dirty="0"/>
              <a:t>2. From IIBA CCA Learning Manual  section 1.3.2:  BAs are also the first line of defense when protecting data assets and are involved with eliciting the rules to manage data assets. </a:t>
            </a:r>
          </a:p>
          <a:p>
            <a:pPr defTabSz="931774">
              <a:defRPr/>
            </a:pPr>
            <a:endParaRPr lang="en-US" dirty="0"/>
          </a:p>
          <a:p>
            <a:pPr defTabSz="931774">
              <a:defRPr/>
            </a:pPr>
            <a:r>
              <a:rPr lang="en-US" dirty="0"/>
              <a:t>3. From LinkedIn Learning’s Communicating your Expertise:  “</a:t>
            </a:r>
            <a:r>
              <a:rPr lang="en-US" b="1" dirty="0"/>
              <a:t>Security is not COMPLIANCE.  It is reducing RISK.  Analyst need to talk about RISK, not SECURITY.  Frame your conversations around RISK</a:t>
            </a:r>
            <a:r>
              <a:rPr lang="en-US" dirty="0"/>
              <a:t>.”   Ask questions. </a:t>
            </a:r>
          </a:p>
          <a:p>
            <a:endParaRPr lang="en-US" dirty="0"/>
          </a:p>
          <a:p>
            <a:r>
              <a:rPr lang="en-US" dirty="0"/>
              <a:t>4 and 5. From IIBA CCA Learning Manual  section 1.3.2: The BA's domain can range from being highly technical to being business focused depending on the nature of their assignment. There can be a steep learning curve depending on your background, experience and the related industry.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EC561-C059-C947-8834-95D016BDD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4694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LinkedIn Learning’s Communicating your Expertise:  “</a:t>
            </a:r>
            <a:r>
              <a:rPr lang="en-US" b="1"/>
              <a:t>Security is not COMPLIANCE.  It is reducing RISK.  Analyst need to talk about RISK, not SECURITY.  Frame your conversations around RISK</a:t>
            </a:r>
            <a:r>
              <a:rPr lang="en-US"/>
              <a:t>.”   Ask questions. </a:t>
            </a:r>
          </a:p>
          <a:p>
            <a:endParaRPr lang="en-US"/>
          </a:p>
          <a:p>
            <a:r>
              <a:rPr lang="en-US"/>
              <a:t>1, 2 &amp; 3 from Risk Champions for Nationwide.</a:t>
            </a:r>
          </a:p>
          <a:p>
            <a:endParaRPr lang="en-US"/>
          </a:p>
          <a:p>
            <a:r>
              <a:rPr lang="en-US"/>
              <a:t>4. From IIBA CCA Learning Manual section 1.1.1:  the cybersecurity imperative</a:t>
            </a:r>
          </a:p>
          <a:p>
            <a:endParaRPr lang="en-US"/>
          </a:p>
          <a:p>
            <a:r>
              <a:rPr lang="en-US"/>
              <a:t>5. From IIBA CCA Learning Manual section 1.1.1:  BA focal points for Security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EC561-C059-C947-8834-95D016BDD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99473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From IIBA Cybersecurity Learning Manual</a:t>
            </a:r>
          </a:p>
          <a:p>
            <a:endParaRPr lang="en-US"/>
          </a:p>
          <a:p>
            <a:r>
              <a:rPr lang="en-US"/>
              <a:t>Module 5: Securing the Layers (Physical Security, Endpoint Security, Network Security, System Security, Platform Security, Product Security)</a:t>
            </a:r>
          </a:p>
          <a:p>
            <a:r>
              <a:rPr lang="en-US"/>
              <a:t>Module 6: Data Security</a:t>
            </a:r>
          </a:p>
          <a:p>
            <a:r>
              <a:rPr lang="en-US"/>
              <a:t>Module 7: User Access Control</a:t>
            </a:r>
          </a:p>
          <a:p>
            <a:r>
              <a:rPr lang="en-US"/>
              <a:t>Module 8 Solution Delivery</a:t>
            </a:r>
          </a:p>
          <a:p>
            <a:r>
              <a:rPr lang="en-US"/>
              <a:t>Module 9: Operations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EC561-C059-C947-8834-95D016BDD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92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From IIBA Cybersecurity Learning Manual Sections 1.2.6 and 1.2.8</a:t>
            </a:r>
          </a:p>
          <a:p>
            <a:endParaRPr lang="en-US" dirty="0"/>
          </a:p>
          <a:p>
            <a:r>
              <a:rPr lang="en-US" dirty="0"/>
              <a:t>Many people may think being a Risk Champion is primarily about good technical skills. While technical skills help, the most important skills are being accountable and being able to clearly communicate what the problems are.</a:t>
            </a:r>
          </a:p>
          <a:p>
            <a:endParaRPr lang="en-US" dirty="0"/>
          </a:p>
          <a:p>
            <a:r>
              <a:rPr lang="en-US" dirty="0">
                <a:solidFill>
                  <a:srgbClr val="FF0000"/>
                </a:solidFill>
              </a:rPr>
              <a:t>How do we do it?  What skills do we use?   </a:t>
            </a:r>
          </a:p>
          <a:p>
            <a:endParaRPr lang="en-US" dirty="0">
              <a:solidFill>
                <a:srgbClr val="FF0000"/>
              </a:solidFill>
            </a:endParaRPr>
          </a:p>
          <a:p>
            <a:r>
              <a:rPr lang="en-US" dirty="0">
                <a:solidFill>
                  <a:srgbClr val="FF0000"/>
                </a:solidFill>
              </a:rPr>
              <a:t>Add link to NW Security Standards in 2</a:t>
            </a:r>
            <a:r>
              <a:rPr lang="en-US" baseline="30000" dirty="0">
                <a:solidFill>
                  <a:srgbClr val="FF0000"/>
                </a:solidFill>
              </a:rPr>
              <a:t>nd</a:t>
            </a:r>
            <a:r>
              <a:rPr lang="en-US" dirty="0">
                <a:solidFill>
                  <a:srgbClr val="FF0000"/>
                </a:solidFill>
              </a:rPr>
              <a:t> bullet under Process</a:t>
            </a:r>
          </a:p>
          <a:p>
            <a:endParaRPr lang="en-US" dirty="0"/>
          </a:p>
          <a:p>
            <a:r>
              <a:rPr lang="en-US" dirty="0"/>
              <a:t>LinkedIn Learning – Communicate your Expertise</a:t>
            </a:r>
          </a:p>
          <a:p>
            <a:endParaRPr lang="en-US" dirty="0"/>
          </a:p>
        </p:txBody>
      </p:sp>
      <p:sp>
        <p:nvSpPr>
          <p:cNvPr id="4" name="Slide Number Placeholder 3"/>
          <p:cNvSpPr>
            <a:spLocks noGrp="1"/>
          </p:cNvSpPr>
          <p:nvPr>
            <p:ph type="sldNum" sz="quarter" idx="5"/>
          </p:nvPr>
        </p:nvSpPr>
        <p:spPr/>
        <p:txBody>
          <a:bodyPr/>
          <a:lstStyle/>
          <a:p>
            <a:fld id="{DBCEC561-C059-C947-8834-95D016BDDA4A}" type="slidenum">
              <a:rPr lang="en-US" smtClean="0"/>
              <a:t>11</a:t>
            </a:fld>
            <a:endParaRPr lang="en-US"/>
          </a:p>
        </p:txBody>
      </p:sp>
    </p:spTree>
    <p:extLst>
      <p:ext uri="{BB962C8B-B14F-4D97-AF65-F5344CB8AC3E}">
        <p14:creationId xmlns:p14="http://schemas.microsoft.com/office/powerpoint/2010/main" val="18214885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64228D2-DB24-204A-8EC7-DFDBE66C50E4}"/>
              </a:ext>
            </a:extLst>
          </p:cNvPr>
          <p:cNvSpPr/>
          <p:nvPr userDrawn="1"/>
        </p:nvSpPr>
        <p:spPr>
          <a:xfrm>
            <a:off x="6391656" y="0"/>
            <a:ext cx="2740769" cy="2203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6C96A266-C083-4E4C-B4A0-4761B9534CCB}"/>
              </a:ext>
            </a:extLst>
          </p:cNvPr>
          <p:cNvSpPr/>
          <p:nvPr userDrawn="1"/>
        </p:nvSpPr>
        <p:spPr>
          <a:xfrm flipH="1">
            <a:off x="0" y="3557564"/>
            <a:ext cx="9132425" cy="1597512"/>
          </a:xfrm>
          <a:custGeom>
            <a:avLst/>
            <a:gdLst>
              <a:gd name="connsiteX0" fmla="*/ 0 w 10451939"/>
              <a:gd name="connsiteY0" fmla="*/ 1585937 h 1585937"/>
              <a:gd name="connsiteX1" fmla="*/ 10451939 w 10451939"/>
              <a:gd name="connsiteY1" fmla="*/ 0 h 1585937"/>
              <a:gd name="connsiteX2" fmla="*/ 10451939 w 10451939"/>
              <a:gd name="connsiteY2" fmla="*/ 1585937 h 1585937"/>
              <a:gd name="connsiteX3" fmla="*/ 0 w 10451939"/>
              <a:gd name="connsiteY3" fmla="*/ 1585937 h 1585937"/>
              <a:gd name="connsiteX0" fmla="*/ 0 w 10451939"/>
              <a:gd name="connsiteY0" fmla="*/ 1585937 h 1585937"/>
              <a:gd name="connsiteX1" fmla="*/ 1319514 w 10451939"/>
              <a:gd name="connsiteY1" fmla="*/ 1396402 h 1585937"/>
              <a:gd name="connsiteX2" fmla="*/ 10451939 w 10451939"/>
              <a:gd name="connsiteY2" fmla="*/ 0 h 1585937"/>
              <a:gd name="connsiteX3" fmla="*/ 10451939 w 10451939"/>
              <a:gd name="connsiteY3" fmla="*/ 1585937 h 1585937"/>
              <a:gd name="connsiteX4" fmla="*/ 0 w 10451939"/>
              <a:gd name="connsiteY4" fmla="*/ 1585937 h 1585937"/>
              <a:gd name="connsiteX0" fmla="*/ 23149 w 9132425"/>
              <a:gd name="connsiteY0" fmla="*/ 1597512 h 1597512"/>
              <a:gd name="connsiteX1" fmla="*/ 0 w 9132425"/>
              <a:gd name="connsiteY1" fmla="*/ 1396402 h 1597512"/>
              <a:gd name="connsiteX2" fmla="*/ 9132425 w 9132425"/>
              <a:gd name="connsiteY2" fmla="*/ 0 h 1597512"/>
              <a:gd name="connsiteX3" fmla="*/ 9132425 w 9132425"/>
              <a:gd name="connsiteY3" fmla="*/ 1585937 h 1597512"/>
              <a:gd name="connsiteX4" fmla="*/ 23149 w 9132425"/>
              <a:gd name="connsiteY4" fmla="*/ 1597512 h 159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425" h="1597512">
                <a:moveTo>
                  <a:pt x="23149" y="1597512"/>
                </a:moveTo>
                <a:lnTo>
                  <a:pt x="0" y="1396402"/>
                </a:lnTo>
                <a:lnTo>
                  <a:pt x="9132425" y="0"/>
                </a:lnTo>
                <a:lnTo>
                  <a:pt x="9132425" y="1585937"/>
                </a:lnTo>
                <a:lnTo>
                  <a:pt x="23149" y="1597512"/>
                </a:lnTo>
                <a:close/>
              </a:path>
            </a:pathLst>
          </a:custGeom>
          <a:solidFill>
            <a:srgbClr val="7C9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riangle 7">
            <a:extLst>
              <a:ext uri="{FF2B5EF4-FFF2-40B4-BE49-F238E27FC236}">
                <a16:creationId xmlns:a16="http://schemas.microsoft.com/office/drawing/2014/main" id="{817891A5-72A4-BB43-83B8-24A0D56B2D8B}"/>
              </a:ext>
            </a:extLst>
          </p:cNvPr>
          <p:cNvSpPr/>
          <p:nvPr userDrawn="1"/>
        </p:nvSpPr>
        <p:spPr>
          <a:xfrm>
            <a:off x="-923" y="2759492"/>
            <a:ext cx="9144924" cy="2391484"/>
          </a:xfrm>
          <a:custGeom>
            <a:avLst/>
            <a:gdLst>
              <a:gd name="connsiteX0" fmla="*/ 0 w 11366339"/>
              <a:gd name="connsiteY0" fmla="*/ 2384009 h 2384009"/>
              <a:gd name="connsiteX1" fmla="*/ 11366339 w 11366339"/>
              <a:gd name="connsiteY1" fmla="*/ 0 h 2384009"/>
              <a:gd name="connsiteX2" fmla="*/ 11366339 w 11366339"/>
              <a:gd name="connsiteY2" fmla="*/ 2384009 h 2384009"/>
              <a:gd name="connsiteX3" fmla="*/ 0 w 11366339"/>
              <a:gd name="connsiteY3" fmla="*/ 2384009 h 2384009"/>
              <a:gd name="connsiteX0" fmla="*/ 0 w 11366339"/>
              <a:gd name="connsiteY0" fmla="*/ 2384009 h 2384009"/>
              <a:gd name="connsiteX1" fmla="*/ 2199190 w 11366339"/>
              <a:gd name="connsiteY1" fmla="*/ 1916681 h 2384009"/>
              <a:gd name="connsiteX2" fmla="*/ 11366339 w 11366339"/>
              <a:gd name="connsiteY2" fmla="*/ 0 h 2384009"/>
              <a:gd name="connsiteX3" fmla="*/ 11366339 w 11366339"/>
              <a:gd name="connsiteY3" fmla="*/ 2384009 h 2384009"/>
              <a:gd name="connsiteX4" fmla="*/ 0 w 11366339"/>
              <a:gd name="connsiteY4" fmla="*/ 2384009 h 2384009"/>
              <a:gd name="connsiteX0" fmla="*/ 0 w 9167149"/>
              <a:gd name="connsiteY0" fmla="*/ 2372434 h 2384009"/>
              <a:gd name="connsiteX1" fmla="*/ 0 w 9167149"/>
              <a:gd name="connsiteY1" fmla="*/ 1916681 h 2384009"/>
              <a:gd name="connsiteX2" fmla="*/ 9167149 w 9167149"/>
              <a:gd name="connsiteY2" fmla="*/ 0 h 2384009"/>
              <a:gd name="connsiteX3" fmla="*/ 9167149 w 9167149"/>
              <a:gd name="connsiteY3" fmla="*/ 2384009 h 2384009"/>
              <a:gd name="connsiteX4" fmla="*/ 0 w 9167149"/>
              <a:gd name="connsiteY4" fmla="*/ 2372434 h 2384009"/>
              <a:gd name="connsiteX0" fmla="*/ 0 w 9167149"/>
              <a:gd name="connsiteY0" fmla="*/ 2372434 h 2384009"/>
              <a:gd name="connsiteX1" fmla="*/ 16726 w 9167149"/>
              <a:gd name="connsiteY1" fmla="*/ 1922256 h 2384009"/>
              <a:gd name="connsiteX2" fmla="*/ 9167149 w 9167149"/>
              <a:gd name="connsiteY2" fmla="*/ 0 h 2384009"/>
              <a:gd name="connsiteX3" fmla="*/ 9167149 w 9167149"/>
              <a:gd name="connsiteY3" fmla="*/ 2384009 h 2384009"/>
              <a:gd name="connsiteX4" fmla="*/ 0 w 9167149"/>
              <a:gd name="connsiteY4" fmla="*/ 2372434 h 2384009"/>
              <a:gd name="connsiteX0" fmla="*/ 0 w 9154449"/>
              <a:gd name="connsiteY0" fmla="*/ 2391484 h 2391484"/>
              <a:gd name="connsiteX1" fmla="*/ 4026 w 9154449"/>
              <a:gd name="connsiteY1" fmla="*/ 1922256 h 2391484"/>
              <a:gd name="connsiteX2" fmla="*/ 9154449 w 9154449"/>
              <a:gd name="connsiteY2" fmla="*/ 0 h 2391484"/>
              <a:gd name="connsiteX3" fmla="*/ 9154449 w 9154449"/>
              <a:gd name="connsiteY3" fmla="*/ 2384009 h 2391484"/>
              <a:gd name="connsiteX4" fmla="*/ 0 w 9154449"/>
              <a:gd name="connsiteY4" fmla="*/ 2391484 h 2391484"/>
              <a:gd name="connsiteX0" fmla="*/ 5499 w 9150423"/>
              <a:gd name="connsiteY0" fmla="*/ 2391484 h 2391484"/>
              <a:gd name="connsiteX1" fmla="*/ 0 w 9150423"/>
              <a:gd name="connsiteY1" fmla="*/ 1922256 h 2391484"/>
              <a:gd name="connsiteX2" fmla="*/ 9150423 w 9150423"/>
              <a:gd name="connsiteY2" fmla="*/ 0 h 2391484"/>
              <a:gd name="connsiteX3" fmla="*/ 9150423 w 9150423"/>
              <a:gd name="connsiteY3" fmla="*/ 2384009 h 2391484"/>
              <a:gd name="connsiteX4" fmla="*/ 5499 w 9150423"/>
              <a:gd name="connsiteY4" fmla="*/ 2391484 h 2391484"/>
              <a:gd name="connsiteX0" fmla="*/ 0 w 9144924"/>
              <a:gd name="connsiteY0" fmla="*/ 2391484 h 2391484"/>
              <a:gd name="connsiteX1" fmla="*/ 851 w 9144924"/>
              <a:gd name="connsiteY1" fmla="*/ 1919081 h 2391484"/>
              <a:gd name="connsiteX2" fmla="*/ 9144924 w 9144924"/>
              <a:gd name="connsiteY2" fmla="*/ 0 h 2391484"/>
              <a:gd name="connsiteX3" fmla="*/ 9144924 w 9144924"/>
              <a:gd name="connsiteY3" fmla="*/ 2384009 h 2391484"/>
              <a:gd name="connsiteX4" fmla="*/ 0 w 9144924"/>
              <a:gd name="connsiteY4" fmla="*/ 2391484 h 239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924" h="2391484">
                <a:moveTo>
                  <a:pt x="0" y="2391484"/>
                </a:moveTo>
                <a:cubicBezTo>
                  <a:pt x="284" y="2234016"/>
                  <a:pt x="567" y="2076549"/>
                  <a:pt x="851" y="1919081"/>
                </a:cubicBezTo>
                <a:lnTo>
                  <a:pt x="9144924" y="0"/>
                </a:lnTo>
                <a:lnTo>
                  <a:pt x="9144924" y="2384009"/>
                </a:lnTo>
                <a:lnTo>
                  <a:pt x="0" y="23914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riangle 8">
            <a:extLst>
              <a:ext uri="{FF2B5EF4-FFF2-40B4-BE49-F238E27FC236}">
                <a16:creationId xmlns:a16="http://schemas.microsoft.com/office/drawing/2014/main" id="{BE969BC9-7539-FD4C-B238-AB6F1BEF9660}"/>
              </a:ext>
            </a:extLst>
          </p:cNvPr>
          <p:cNvSpPr/>
          <p:nvPr userDrawn="1"/>
        </p:nvSpPr>
        <p:spPr>
          <a:xfrm flipH="1">
            <a:off x="11575" y="4030970"/>
            <a:ext cx="9133776" cy="1125231"/>
          </a:xfrm>
          <a:custGeom>
            <a:avLst/>
            <a:gdLst>
              <a:gd name="connsiteX0" fmla="*/ 0 w 12690786"/>
              <a:gd name="connsiteY0" fmla="*/ 1116832 h 1116832"/>
              <a:gd name="connsiteX1" fmla="*/ 7329437 w 12690786"/>
              <a:gd name="connsiteY1" fmla="*/ 0 h 1116832"/>
              <a:gd name="connsiteX2" fmla="*/ 12690786 w 12690786"/>
              <a:gd name="connsiteY2" fmla="*/ 1116832 h 1116832"/>
              <a:gd name="connsiteX3" fmla="*/ 0 w 12690786"/>
              <a:gd name="connsiteY3" fmla="*/ 1116832 h 1116832"/>
              <a:gd name="connsiteX0" fmla="*/ 0 w 12690786"/>
              <a:gd name="connsiteY0" fmla="*/ 1116832 h 1116832"/>
              <a:gd name="connsiteX1" fmla="*/ 7329437 w 12690786"/>
              <a:gd name="connsiteY1" fmla="*/ 0 h 1116832"/>
              <a:gd name="connsiteX2" fmla="*/ 10475087 w 12690786"/>
              <a:gd name="connsiteY2" fmla="*/ 649502 h 1116832"/>
              <a:gd name="connsiteX3" fmla="*/ 12690786 w 12690786"/>
              <a:gd name="connsiteY3" fmla="*/ 1116832 h 1116832"/>
              <a:gd name="connsiteX4" fmla="*/ 0 w 12690786"/>
              <a:gd name="connsiteY4" fmla="*/ 1116832 h 1116832"/>
              <a:gd name="connsiteX0" fmla="*/ 0 w 10480021"/>
              <a:gd name="connsiteY0" fmla="*/ 1116832 h 1116832"/>
              <a:gd name="connsiteX1" fmla="*/ 7329437 w 10480021"/>
              <a:gd name="connsiteY1" fmla="*/ 0 h 1116832"/>
              <a:gd name="connsiteX2" fmla="*/ 10475087 w 10480021"/>
              <a:gd name="connsiteY2" fmla="*/ 649502 h 1116832"/>
              <a:gd name="connsiteX3" fmla="*/ 10480021 w 10480021"/>
              <a:gd name="connsiteY3" fmla="*/ 1116832 h 1116832"/>
              <a:gd name="connsiteX4" fmla="*/ 0 w 10480021"/>
              <a:gd name="connsiteY4" fmla="*/ 1116832 h 1116832"/>
              <a:gd name="connsiteX0" fmla="*/ 0 w 10480021"/>
              <a:gd name="connsiteY0" fmla="*/ 1116832 h 1116832"/>
              <a:gd name="connsiteX1" fmla="*/ 1331087 w 10480021"/>
              <a:gd name="connsiteY1" fmla="*/ 927295 h 1116832"/>
              <a:gd name="connsiteX2" fmla="*/ 7329437 w 10480021"/>
              <a:gd name="connsiteY2" fmla="*/ 0 h 1116832"/>
              <a:gd name="connsiteX3" fmla="*/ 10475087 w 10480021"/>
              <a:gd name="connsiteY3" fmla="*/ 649502 h 1116832"/>
              <a:gd name="connsiteX4" fmla="*/ 10480021 w 10480021"/>
              <a:gd name="connsiteY4" fmla="*/ 1116832 h 1116832"/>
              <a:gd name="connsiteX5" fmla="*/ 0 w 10480021"/>
              <a:gd name="connsiteY5" fmla="*/ 1116832 h 1116832"/>
              <a:gd name="connsiteX0" fmla="*/ 0 w 9160507"/>
              <a:gd name="connsiteY0" fmla="*/ 1128406 h 1128406"/>
              <a:gd name="connsiteX1" fmla="*/ 11573 w 9160507"/>
              <a:gd name="connsiteY1" fmla="*/ 927295 h 1128406"/>
              <a:gd name="connsiteX2" fmla="*/ 6009923 w 9160507"/>
              <a:gd name="connsiteY2" fmla="*/ 0 h 1128406"/>
              <a:gd name="connsiteX3" fmla="*/ 9155573 w 9160507"/>
              <a:gd name="connsiteY3" fmla="*/ 649502 h 1128406"/>
              <a:gd name="connsiteX4" fmla="*/ 9160507 w 9160507"/>
              <a:gd name="connsiteY4" fmla="*/ 1116832 h 1128406"/>
              <a:gd name="connsiteX5" fmla="*/ 0 w 9160507"/>
              <a:gd name="connsiteY5" fmla="*/ 1128406 h 1128406"/>
              <a:gd name="connsiteX0" fmla="*/ 0 w 9160507"/>
              <a:gd name="connsiteY0" fmla="*/ 1128406 h 1128406"/>
              <a:gd name="connsiteX1" fmla="*/ 11573 w 9160507"/>
              <a:gd name="connsiteY1" fmla="*/ 927295 h 1128406"/>
              <a:gd name="connsiteX2" fmla="*/ 6067797 w 9160507"/>
              <a:gd name="connsiteY2" fmla="*/ 0 h 1128406"/>
              <a:gd name="connsiteX3" fmla="*/ 9155573 w 9160507"/>
              <a:gd name="connsiteY3" fmla="*/ 649502 h 1128406"/>
              <a:gd name="connsiteX4" fmla="*/ 9160507 w 9160507"/>
              <a:gd name="connsiteY4" fmla="*/ 1116832 h 1128406"/>
              <a:gd name="connsiteX5" fmla="*/ 0 w 9160507"/>
              <a:gd name="connsiteY5" fmla="*/ 1128406 h 1128406"/>
              <a:gd name="connsiteX0" fmla="*/ 23151 w 9183658"/>
              <a:gd name="connsiteY0" fmla="*/ 1128406 h 1128406"/>
              <a:gd name="connsiteX1" fmla="*/ 0 w 9183658"/>
              <a:gd name="connsiteY1" fmla="*/ 938870 h 1128406"/>
              <a:gd name="connsiteX2" fmla="*/ 6090948 w 9183658"/>
              <a:gd name="connsiteY2" fmla="*/ 0 h 1128406"/>
              <a:gd name="connsiteX3" fmla="*/ 9178724 w 9183658"/>
              <a:gd name="connsiteY3" fmla="*/ 649502 h 1128406"/>
              <a:gd name="connsiteX4" fmla="*/ 9183658 w 9183658"/>
              <a:gd name="connsiteY4" fmla="*/ 1116832 h 1128406"/>
              <a:gd name="connsiteX5" fmla="*/ 23151 w 9183658"/>
              <a:gd name="connsiteY5" fmla="*/ 1128406 h 1128406"/>
              <a:gd name="connsiteX0" fmla="*/ 23151 w 9183658"/>
              <a:gd name="connsiteY0" fmla="*/ 1128406 h 1128406"/>
              <a:gd name="connsiteX1" fmla="*/ 0 w 9183658"/>
              <a:gd name="connsiteY1" fmla="*/ 938870 h 1128406"/>
              <a:gd name="connsiteX2" fmla="*/ 6090948 w 9183658"/>
              <a:gd name="connsiteY2" fmla="*/ 0 h 1128406"/>
              <a:gd name="connsiteX3" fmla="*/ 9161997 w 9183658"/>
              <a:gd name="connsiteY3" fmla="*/ 649502 h 1128406"/>
              <a:gd name="connsiteX4" fmla="*/ 9183658 w 9183658"/>
              <a:gd name="connsiteY4" fmla="*/ 1116832 h 1128406"/>
              <a:gd name="connsiteX5" fmla="*/ 23151 w 9183658"/>
              <a:gd name="connsiteY5" fmla="*/ 1128406 h 1128406"/>
              <a:gd name="connsiteX0" fmla="*/ 23151 w 9166931"/>
              <a:gd name="connsiteY0" fmla="*/ 1128406 h 1128406"/>
              <a:gd name="connsiteX1" fmla="*/ 0 w 9166931"/>
              <a:gd name="connsiteY1" fmla="*/ 938870 h 1128406"/>
              <a:gd name="connsiteX2" fmla="*/ 6090948 w 9166931"/>
              <a:gd name="connsiteY2" fmla="*/ 0 h 1128406"/>
              <a:gd name="connsiteX3" fmla="*/ 9161997 w 9166931"/>
              <a:gd name="connsiteY3" fmla="*/ 649502 h 1128406"/>
              <a:gd name="connsiteX4" fmla="*/ 9166931 w 9166931"/>
              <a:gd name="connsiteY4" fmla="*/ 1122407 h 1128406"/>
              <a:gd name="connsiteX5" fmla="*/ 23151 w 9166931"/>
              <a:gd name="connsiteY5" fmla="*/ 1128406 h 1128406"/>
              <a:gd name="connsiteX0" fmla="*/ 23151 w 9166931"/>
              <a:gd name="connsiteY0" fmla="*/ 1122056 h 1122056"/>
              <a:gd name="connsiteX1" fmla="*/ 0 w 9166931"/>
              <a:gd name="connsiteY1" fmla="*/ 932520 h 1122056"/>
              <a:gd name="connsiteX2" fmla="*/ 6081423 w 9166931"/>
              <a:gd name="connsiteY2" fmla="*/ 0 h 1122056"/>
              <a:gd name="connsiteX3" fmla="*/ 9161997 w 9166931"/>
              <a:gd name="connsiteY3" fmla="*/ 643152 h 1122056"/>
              <a:gd name="connsiteX4" fmla="*/ 9166931 w 9166931"/>
              <a:gd name="connsiteY4" fmla="*/ 1116057 h 1122056"/>
              <a:gd name="connsiteX5" fmla="*/ 23151 w 9166931"/>
              <a:gd name="connsiteY5" fmla="*/ 1122056 h 1122056"/>
              <a:gd name="connsiteX0" fmla="*/ 23151 w 9166931"/>
              <a:gd name="connsiteY0" fmla="*/ 1118881 h 1118881"/>
              <a:gd name="connsiteX1" fmla="*/ 0 w 9166931"/>
              <a:gd name="connsiteY1" fmla="*/ 929345 h 1118881"/>
              <a:gd name="connsiteX2" fmla="*/ 6071898 w 9166931"/>
              <a:gd name="connsiteY2" fmla="*/ 0 h 1118881"/>
              <a:gd name="connsiteX3" fmla="*/ 9161997 w 9166931"/>
              <a:gd name="connsiteY3" fmla="*/ 639977 h 1118881"/>
              <a:gd name="connsiteX4" fmla="*/ 9166931 w 9166931"/>
              <a:gd name="connsiteY4" fmla="*/ 1112882 h 1118881"/>
              <a:gd name="connsiteX5" fmla="*/ 23151 w 9166931"/>
              <a:gd name="connsiteY5" fmla="*/ 1118881 h 1118881"/>
              <a:gd name="connsiteX0" fmla="*/ 10451 w 9154231"/>
              <a:gd name="connsiteY0" fmla="*/ 1118881 h 1118881"/>
              <a:gd name="connsiteX1" fmla="*/ 0 w 9154231"/>
              <a:gd name="connsiteY1" fmla="*/ 929345 h 1118881"/>
              <a:gd name="connsiteX2" fmla="*/ 6059198 w 9154231"/>
              <a:gd name="connsiteY2" fmla="*/ 0 h 1118881"/>
              <a:gd name="connsiteX3" fmla="*/ 9149297 w 9154231"/>
              <a:gd name="connsiteY3" fmla="*/ 639977 h 1118881"/>
              <a:gd name="connsiteX4" fmla="*/ 9154231 w 9154231"/>
              <a:gd name="connsiteY4" fmla="*/ 1112882 h 1118881"/>
              <a:gd name="connsiteX5" fmla="*/ 10451 w 9154231"/>
              <a:gd name="connsiteY5" fmla="*/ 1118881 h 1118881"/>
              <a:gd name="connsiteX0" fmla="*/ 926 w 9154231"/>
              <a:gd name="connsiteY0" fmla="*/ 1118881 h 1118881"/>
              <a:gd name="connsiteX1" fmla="*/ 0 w 9154231"/>
              <a:gd name="connsiteY1" fmla="*/ 929345 h 1118881"/>
              <a:gd name="connsiteX2" fmla="*/ 6059198 w 9154231"/>
              <a:gd name="connsiteY2" fmla="*/ 0 h 1118881"/>
              <a:gd name="connsiteX3" fmla="*/ 9149297 w 9154231"/>
              <a:gd name="connsiteY3" fmla="*/ 639977 h 1118881"/>
              <a:gd name="connsiteX4" fmla="*/ 9154231 w 9154231"/>
              <a:gd name="connsiteY4" fmla="*/ 1112882 h 1118881"/>
              <a:gd name="connsiteX5" fmla="*/ 926 w 9154231"/>
              <a:gd name="connsiteY5" fmla="*/ 1118881 h 1118881"/>
              <a:gd name="connsiteX0" fmla="*/ 926 w 9149308"/>
              <a:gd name="connsiteY0" fmla="*/ 1118881 h 1118881"/>
              <a:gd name="connsiteX1" fmla="*/ 0 w 9149308"/>
              <a:gd name="connsiteY1" fmla="*/ 929345 h 1118881"/>
              <a:gd name="connsiteX2" fmla="*/ 6059198 w 9149308"/>
              <a:gd name="connsiteY2" fmla="*/ 0 h 1118881"/>
              <a:gd name="connsiteX3" fmla="*/ 9149297 w 9149308"/>
              <a:gd name="connsiteY3" fmla="*/ 639977 h 1118881"/>
              <a:gd name="connsiteX4" fmla="*/ 8970081 w 9149308"/>
              <a:gd name="connsiteY4" fmla="*/ 973182 h 1118881"/>
              <a:gd name="connsiteX5" fmla="*/ 926 w 9149308"/>
              <a:gd name="connsiteY5" fmla="*/ 1118881 h 1118881"/>
              <a:gd name="connsiteX0" fmla="*/ 926 w 9149524"/>
              <a:gd name="connsiteY0" fmla="*/ 1118881 h 1118881"/>
              <a:gd name="connsiteX1" fmla="*/ 0 w 9149524"/>
              <a:gd name="connsiteY1" fmla="*/ 929345 h 1118881"/>
              <a:gd name="connsiteX2" fmla="*/ 6059198 w 9149524"/>
              <a:gd name="connsiteY2" fmla="*/ 0 h 1118881"/>
              <a:gd name="connsiteX3" fmla="*/ 9149297 w 9149524"/>
              <a:gd name="connsiteY3" fmla="*/ 639977 h 1118881"/>
              <a:gd name="connsiteX4" fmla="*/ 9144706 w 9149524"/>
              <a:gd name="connsiteY4" fmla="*/ 1106532 h 1118881"/>
              <a:gd name="connsiteX5" fmla="*/ 926 w 9149524"/>
              <a:gd name="connsiteY5" fmla="*/ 1118881 h 1118881"/>
              <a:gd name="connsiteX0" fmla="*/ 926 w 9146476"/>
              <a:gd name="connsiteY0" fmla="*/ 1118881 h 1118881"/>
              <a:gd name="connsiteX1" fmla="*/ 0 w 9146476"/>
              <a:gd name="connsiteY1" fmla="*/ 929345 h 1118881"/>
              <a:gd name="connsiteX2" fmla="*/ 6059198 w 9146476"/>
              <a:gd name="connsiteY2" fmla="*/ 0 h 1118881"/>
              <a:gd name="connsiteX3" fmla="*/ 9146122 w 9146476"/>
              <a:gd name="connsiteY3" fmla="*/ 639977 h 1118881"/>
              <a:gd name="connsiteX4" fmla="*/ 9144706 w 9146476"/>
              <a:gd name="connsiteY4" fmla="*/ 1106532 h 1118881"/>
              <a:gd name="connsiteX5" fmla="*/ 926 w 9146476"/>
              <a:gd name="connsiteY5" fmla="*/ 1118881 h 1118881"/>
              <a:gd name="connsiteX0" fmla="*/ 926 w 9146135"/>
              <a:gd name="connsiteY0" fmla="*/ 1118881 h 1118881"/>
              <a:gd name="connsiteX1" fmla="*/ 0 w 9146135"/>
              <a:gd name="connsiteY1" fmla="*/ 929345 h 1118881"/>
              <a:gd name="connsiteX2" fmla="*/ 6059198 w 9146135"/>
              <a:gd name="connsiteY2" fmla="*/ 0 h 1118881"/>
              <a:gd name="connsiteX3" fmla="*/ 9146122 w 9146135"/>
              <a:gd name="connsiteY3" fmla="*/ 639977 h 1118881"/>
              <a:gd name="connsiteX4" fmla="*/ 8998656 w 9146135"/>
              <a:gd name="connsiteY4" fmla="*/ 1106532 h 1118881"/>
              <a:gd name="connsiteX5" fmla="*/ 926 w 9146135"/>
              <a:gd name="connsiteY5" fmla="*/ 1118881 h 1118881"/>
              <a:gd name="connsiteX0" fmla="*/ 926 w 9142960"/>
              <a:gd name="connsiteY0" fmla="*/ 1118881 h 1118881"/>
              <a:gd name="connsiteX1" fmla="*/ 0 w 9142960"/>
              <a:gd name="connsiteY1" fmla="*/ 929345 h 1118881"/>
              <a:gd name="connsiteX2" fmla="*/ 6059198 w 9142960"/>
              <a:gd name="connsiteY2" fmla="*/ 0 h 1118881"/>
              <a:gd name="connsiteX3" fmla="*/ 9142947 w 9142960"/>
              <a:gd name="connsiteY3" fmla="*/ 639977 h 1118881"/>
              <a:gd name="connsiteX4" fmla="*/ 8998656 w 9142960"/>
              <a:gd name="connsiteY4" fmla="*/ 1106532 h 1118881"/>
              <a:gd name="connsiteX5" fmla="*/ 926 w 9142960"/>
              <a:gd name="connsiteY5" fmla="*/ 1118881 h 1118881"/>
              <a:gd name="connsiteX0" fmla="*/ 926 w 9143301"/>
              <a:gd name="connsiteY0" fmla="*/ 1118881 h 1118881"/>
              <a:gd name="connsiteX1" fmla="*/ 0 w 9143301"/>
              <a:gd name="connsiteY1" fmla="*/ 929345 h 1118881"/>
              <a:gd name="connsiteX2" fmla="*/ 6059198 w 9143301"/>
              <a:gd name="connsiteY2" fmla="*/ 0 h 1118881"/>
              <a:gd name="connsiteX3" fmla="*/ 9142947 w 9143301"/>
              <a:gd name="connsiteY3" fmla="*/ 639977 h 1118881"/>
              <a:gd name="connsiteX4" fmla="*/ 9141531 w 9143301"/>
              <a:gd name="connsiteY4" fmla="*/ 1112882 h 1118881"/>
              <a:gd name="connsiteX5" fmla="*/ 926 w 9143301"/>
              <a:gd name="connsiteY5" fmla="*/ 1118881 h 1118881"/>
              <a:gd name="connsiteX0" fmla="*/ 926 w 9143301"/>
              <a:gd name="connsiteY0" fmla="*/ 1122056 h 1122056"/>
              <a:gd name="connsiteX1" fmla="*/ 0 w 9143301"/>
              <a:gd name="connsiteY1" fmla="*/ 932520 h 1122056"/>
              <a:gd name="connsiteX2" fmla="*/ 6052848 w 9143301"/>
              <a:gd name="connsiteY2" fmla="*/ 0 h 1122056"/>
              <a:gd name="connsiteX3" fmla="*/ 9142947 w 9143301"/>
              <a:gd name="connsiteY3" fmla="*/ 643152 h 1122056"/>
              <a:gd name="connsiteX4" fmla="*/ 9141531 w 9143301"/>
              <a:gd name="connsiteY4" fmla="*/ 1116057 h 1122056"/>
              <a:gd name="connsiteX5" fmla="*/ 926 w 9143301"/>
              <a:gd name="connsiteY5" fmla="*/ 1122056 h 1122056"/>
              <a:gd name="connsiteX0" fmla="*/ 926 w 9143301"/>
              <a:gd name="connsiteY0" fmla="*/ 1118881 h 1118881"/>
              <a:gd name="connsiteX1" fmla="*/ 0 w 9143301"/>
              <a:gd name="connsiteY1" fmla="*/ 929345 h 1118881"/>
              <a:gd name="connsiteX2" fmla="*/ 6056023 w 9143301"/>
              <a:gd name="connsiteY2" fmla="*/ 0 h 1118881"/>
              <a:gd name="connsiteX3" fmla="*/ 9142947 w 9143301"/>
              <a:gd name="connsiteY3" fmla="*/ 639977 h 1118881"/>
              <a:gd name="connsiteX4" fmla="*/ 9141531 w 9143301"/>
              <a:gd name="connsiteY4" fmla="*/ 1112882 h 1118881"/>
              <a:gd name="connsiteX5" fmla="*/ 926 w 9143301"/>
              <a:gd name="connsiteY5" fmla="*/ 1118881 h 1118881"/>
              <a:gd name="connsiteX0" fmla="*/ 926 w 9143301"/>
              <a:gd name="connsiteY0" fmla="*/ 1122056 h 1122056"/>
              <a:gd name="connsiteX1" fmla="*/ 0 w 9143301"/>
              <a:gd name="connsiteY1" fmla="*/ 932520 h 1122056"/>
              <a:gd name="connsiteX2" fmla="*/ 6065548 w 9143301"/>
              <a:gd name="connsiteY2" fmla="*/ 0 h 1122056"/>
              <a:gd name="connsiteX3" fmla="*/ 9142947 w 9143301"/>
              <a:gd name="connsiteY3" fmla="*/ 643152 h 1122056"/>
              <a:gd name="connsiteX4" fmla="*/ 9141531 w 9143301"/>
              <a:gd name="connsiteY4" fmla="*/ 1116057 h 1122056"/>
              <a:gd name="connsiteX5" fmla="*/ 926 w 9143301"/>
              <a:gd name="connsiteY5" fmla="*/ 1122056 h 1122056"/>
              <a:gd name="connsiteX0" fmla="*/ 7276 w 9143301"/>
              <a:gd name="connsiteY0" fmla="*/ 1125231 h 1125231"/>
              <a:gd name="connsiteX1" fmla="*/ 0 w 9143301"/>
              <a:gd name="connsiteY1" fmla="*/ 932520 h 1125231"/>
              <a:gd name="connsiteX2" fmla="*/ 6065548 w 9143301"/>
              <a:gd name="connsiteY2" fmla="*/ 0 h 1125231"/>
              <a:gd name="connsiteX3" fmla="*/ 9142947 w 9143301"/>
              <a:gd name="connsiteY3" fmla="*/ 643152 h 1125231"/>
              <a:gd name="connsiteX4" fmla="*/ 9141531 w 9143301"/>
              <a:gd name="connsiteY4" fmla="*/ 1116057 h 1125231"/>
              <a:gd name="connsiteX5" fmla="*/ 7276 w 9143301"/>
              <a:gd name="connsiteY5" fmla="*/ 1125231 h 1125231"/>
              <a:gd name="connsiteX0" fmla="*/ 24 w 9136049"/>
              <a:gd name="connsiteY0" fmla="*/ 1125231 h 1125231"/>
              <a:gd name="connsiteX1" fmla="*/ 2273 w 9136049"/>
              <a:gd name="connsiteY1" fmla="*/ 932520 h 1125231"/>
              <a:gd name="connsiteX2" fmla="*/ 6058296 w 9136049"/>
              <a:gd name="connsiteY2" fmla="*/ 0 h 1125231"/>
              <a:gd name="connsiteX3" fmla="*/ 9135695 w 9136049"/>
              <a:gd name="connsiteY3" fmla="*/ 643152 h 1125231"/>
              <a:gd name="connsiteX4" fmla="*/ 9134279 w 9136049"/>
              <a:gd name="connsiteY4" fmla="*/ 1116057 h 1125231"/>
              <a:gd name="connsiteX5" fmla="*/ 24 w 9136049"/>
              <a:gd name="connsiteY5" fmla="*/ 1125231 h 1125231"/>
              <a:gd name="connsiteX0" fmla="*/ 926 w 9133776"/>
              <a:gd name="connsiteY0" fmla="*/ 1125231 h 1125231"/>
              <a:gd name="connsiteX1" fmla="*/ 0 w 9133776"/>
              <a:gd name="connsiteY1" fmla="*/ 932520 h 1125231"/>
              <a:gd name="connsiteX2" fmla="*/ 6056023 w 9133776"/>
              <a:gd name="connsiteY2" fmla="*/ 0 h 1125231"/>
              <a:gd name="connsiteX3" fmla="*/ 9133422 w 9133776"/>
              <a:gd name="connsiteY3" fmla="*/ 643152 h 1125231"/>
              <a:gd name="connsiteX4" fmla="*/ 9132006 w 9133776"/>
              <a:gd name="connsiteY4" fmla="*/ 1116057 h 1125231"/>
              <a:gd name="connsiteX5" fmla="*/ 926 w 9133776"/>
              <a:gd name="connsiteY5" fmla="*/ 1125231 h 112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3776" h="1125231">
                <a:moveTo>
                  <a:pt x="926" y="1125231"/>
                </a:moveTo>
                <a:cubicBezTo>
                  <a:pt x="617" y="1062052"/>
                  <a:pt x="309" y="995699"/>
                  <a:pt x="0" y="932520"/>
                </a:cubicBezTo>
                <a:lnTo>
                  <a:pt x="6056023" y="0"/>
                </a:lnTo>
                <a:lnTo>
                  <a:pt x="9133422" y="643152"/>
                </a:lnTo>
                <a:cubicBezTo>
                  <a:pt x="9135067" y="798929"/>
                  <a:pt x="9130361" y="960280"/>
                  <a:pt x="9132006" y="1116057"/>
                </a:cubicBezTo>
                <a:lnTo>
                  <a:pt x="926" y="1125231"/>
                </a:lnTo>
                <a:close/>
              </a:path>
            </a:pathLst>
          </a:custGeom>
          <a:solidFill>
            <a:srgbClr val="02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DD23D-B7B2-C54D-99F8-28018F89CA38}"/>
              </a:ext>
            </a:extLst>
          </p:cNvPr>
          <p:cNvSpPr>
            <a:spLocks noGrp="1"/>
          </p:cNvSpPr>
          <p:nvPr>
            <p:ph type="ctrTitle"/>
          </p:nvPr>
        </p:nvSpPr>
        <p:spPr>
          <a:xfrm>
            <a:off x="941070" y="1284790"/>
            <a:ext cx="4709160" cy="1365541"/>
          </a:xfrm>
          <a:prstGeom prst="rect">
            <a:avLst/>
          </a:prstGeom>
        </p:spPr>
        <p:txBody>
          <a:bodyPr anchor="ctr">
            <a:normAutofit/>
          </a:bodyPr>
          <a:lstStyle>
            <a:lvl1pPr algn="l">
              <a:defRPr sz="36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053C10E-8F0D-814F-B8B2-A9D2BAA67D04}"/>
              </a:ext>
            </a:extLst>
          </p:cNvPr>
          <p:cNvSpPr>
            <a:spLocks noGrp="1"/>
          </p:cNvSpPr>
          <p:nvPr>
            <p:ph type="subTitle" idx="1"/>
          </p:nvPr>
        </p:nvSpPr>
        <p:spPr>
          <a:xfrm>
            <a:off x="941070" y="2759491"/>
            <a:ext cx="4709160" cy="469106"/>
          </a:xfrm>
        </p:spPr>
        <p:txBody>
          <a:bodyPr>
            <a:normAutofit/>
          </a:bodyPr>
          <a:lstStyle>
            <a:lvl1pPr marL="0" indent="0" algn="l">
              <a:lnSpc>
                <a:spcPct val="100000"/>
              </a:lnSpc>
              <a:buNone/>
              <a:defRPr sz="1800" b="1" i="0">
                <a:solidFill>
                  <a:schemeClr val="tx1"/>
                </a:solidFill>
                <a:latin typeface="Rubik" pitchFamily="2" charset="-79"/>
                <a:cs typeface="Rubik" pitchFamily="2"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Footer Placeholder 4">
            <a:extLst>
              <a:ext uri="{FF2B5EF4-FFF2-40B4-BE49-F238E27FC236}">
                <a16:creationId xmlns:a16="http://schemas.microsoft.com/office/drawing/2014/main" id="{31213FAE-3EEF-2F40-B3D0-A674D1DF95ED}"/>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1"/>
                </a:solidFill>
                <a:latin typeface="Rubik Light" pitchFamily="2" charset="-79"/>
                <a:cs typeface="Rubik Light" pitchFamily="2" charset="-79"/>
              </a:defRPr>
            </a:lvl1pPr>
          </a:lstStyle>
          <a:p>
            <a:r>
              <a:rPr lang="en-US"/>
              <a:t>© 2019 g2o LLC; proprietary and confidential</a:t>
            </a:r>
          </a:p>
        </p:txBody>
      </p:sp>
      <p:pic>
        <p:nvPicPr>
          <p:cNvPr id="15" name="Picture 14">
            <a:extLst>
              <a:ext uri="{FF2B5EF4-FFF2-40B4-BE49-F238E27FC236}">
                <a16:creationId xmlns:a16="http://schemas.microsoft.com/office/drawing/2014/main" id="{17548100-EFFF-3D4D-81FF-BFB15EBB2640}"/>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a:stretch/>
        </p:blipFill>
        <p:spPr>
          <a:xfrm>
            <a:off x="7171856" y="393191"/>
            <a:ext cx="1632020" cy="1185351"/>
          </a:xfrm>
          <a:prstGeom prst="rect">
            <a:avLst/>
          </a:prstGeom>
          <a:solidFill>
            <a:schemeClr val="bg1"/>
          </a:solidFill>
        </p:spPr>
      </p:pic>
    </p:spTree>
    <p:extLst>
      <p:ext uri="{BB962C8B-B14F-4D97-AF65-F5344CB8AC3E}">
        <p14:creationId xmlns:p14="http://schemas.microsoft.com/office/powerpoint/2010/main" val="383077020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5677-682F-5F47-863B-AB41C77B2390}"/>
              </a:ext>
            </a:extLst>
          </p:cNvPr>
          <p:cNvSpPr>
            <a:spLocks noGrp="1"/>
          </p:cNvSpPr>
          <p:nvPr>
            <p:ph type="title"/>
          </p:nvPr>
        </p:nvSpPr>
        <p:spPr>
          <a:xfrm>
            <a:off x="426719" y="541782"/>
            <a:ext cx="8360823" cy="72623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C50FA4A-1FED-7249-BB57-5D020481B8CE}"/>
              </a:ext>
            </a:extLst>
          </p:cNvPr>
          <p:cNvSpPr>
            <a:spLocks noGrp="1"/>
          </p:cNvSpPr>
          <p:nvPr>
            <p:ph idx="1"/>
          </p:nvPr>
        </p:nvSpPr>
        <p:spPr>
          <a:xfrm>
            <a:off x="426720" y="1369219"/>
            <a:ext cx="8369808" cy="32635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DC6D455B-8DC2-4E4C-A8FD-69236BFBA41A}"/>
              </a:ext>
            </a:extLst>
          </p:cNvPr>
          <p:cNvSpPr/>
          <p:nvPr userDrawn="1"/>
        </p:nvSpPr>
        <p:spPr>
          <a:xfrm>
            <a:off x="762" y="0"/>
            <a:ext cx="17551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96673B58-A494-2340-9519-D5652DCC8112}"/>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8" name="Slide Number Placeholder 5">
            <a:extLst>
              <a:ext uri="{FF2B5EF4-FFF2-40B4-BE49-F238E27FC236}">
                <a16:creationId xmlns:a16="http://schemas.microsoft.com/office/drawing/2014/main" id="{E14A15AF-73E9-3644-9DFC-25E4978122B4}"/>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599347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2D92C-76AE-1E47-B204-48126F3F8535}"/>
              </a:ext>
            </a:extLst>
          </p:cNvPr>
          <p:cNvSpPr>
            <a:spLocks noGrp="1"/>
          </p:cNvSpPr>
          <p:nvPr>
            <p:ph sz="half" idx="1"/>
          </p:nvPr>
        </p:nvSpPr>
        <p:spPr>
          <a:xfrm>
            <a:off x="426720" y="1369219"/>
            <a:ext cx="399996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04E32-7978-704A-99B7-40998A200FD5}"/>
              </a:ext>
            </a:extLst>
          </p:cNvPr>
          <p:cNvSpPr>
            <a:spLocks noGrp="1"/>
          </p:cNvSpPr>
          <p:nvPr>
            <p:ph sz="half" idx="2"/>
          </p:nvPr>
        </p:nvSpPr>
        <p:spPr>
          <a:xfrm>
            <a:off x="4717310" y="1369219"/>
            <a:ext cx="4088197"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DBCC80-E610-1343-A8E7-5AE56B1DAFA6}"/>
              </a:ext>
            </a:extLst>
          </p:cNvPr>
          <p:cNvSpPr/>
          <p:nvPr userDrawn="1"/>
        </p:nvSpPr>
        <p:spPr>
          <a:xfrm>
            <a:off x="762" y="0"/>
            <a:ext cx="17551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5CE7A2C6-A495-6B49-B559-58F799B44A86}"/>
              </a:ext>
            </a:extLst>
          </p:cNvPr>
          <p:cNvSpPr>
            <a:spLocks noGrp="1"/>
          </p:cNvSpPr>
          <p:nvPr>
            <p:ph type="title"/>
          </p:nvPr>
        </p:nvSpPr>
        <p:spPr>
          <a:xfrm>
            <a:off x="426720" y="541782"/>
            <a:ext cx="8369808" cy="726233"/>
          </a:xfrm>
          <a:prstGeom prst="rect">
            <a:avLst/>
          </a:prstGeom>
        </p:spPr>
        <p:txBody>
          <a:bodyPr/>
          <a:lstStyle>
            <a:lvl1pPr>
              <a:defRPr>
                <a:solidFill>
                  <a:schemeClr val="accent1"/>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4F2E1C1D-0B6D-6047-B59A-7BDE0FBCF6D4}"/>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9" name="Slide Number Placeholder 5">
            <a:extLst>
              <a:ext uri="{FF2B5EF4-FFF2-40B4-BE49-F238E27FC236}">
                <a16:creationId xmlns:a16="http://schemas.microsoft.com/office/drawing/2014/main" id="{64939747-55B3-7B4C-97EB-25500CC35B6B}"/>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281000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5D850F-1A0F-4643-BDAC-9EF831DEB84E}"/>
              </a:ext>
            </a:extLst>
          </p:cNvPr>
          <p:cNvSpPr>
            <a:spLocks noGrp="1"/>
          </p:cNvSpPr>
          <p:nvPr>
            <p:ph type="body" idx="1"/>
          </p:nvPr>
        </p:nvSpPr>
        <p:spPr>
          <a:xfrm>
            <a:off x="426719" y="1365812"/>
            <a:ext cx="3981669" cy="5129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DE1739-A74B-584F-BC64-A42234134522}"/>
              </a:ext>
            </a:extLst>
          </p:cNvPr>
          <p:cNvSpPr>
            <a:spLocks noGrp="1"/>
          </p:cNvSpPr>
          <p:nvPr>
            <p:ph sz="half" idx="2"/>
          </p:nvPr>
        </p:nvSpPr>
        <p:spPr>
          <a:xfrm>
            <a:off x="426719" y="1878806"/>
            <a:ext cx="3981669"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11288F-19AF-BE4D-B4B7-47CF9985B17C}"/>
              </a:ext>
            </a:extLst>
          </p:cNvPr>
          <p:cNvSpPr>
            <a:spLocks noGrp="1"/>
          </p:cNvSpPr>
          <p:nvPr>
            <p:ph type="body" sz="quarter" idx="3"/>
          </p:nvPr>
        </p:nvSpPr>
        <p:spPr>
          <a:xfrm>
            <a:off x="4699322" y="1365812"/>
            <a:ext cx="4106183" cy="5129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7E849-1288-F642-9C39-0AFEF1B1EA9B}"/>
              </a:ext>
            </a:extLst>
          </p:cNvPr>
          <p:cNvSpPr>
            <a:spLocks noGrp="1"/>
          </p:cNvSpPr>
          <p:nvPr>
            <p:ph sz="quarter" idx="4"/>
          </p:nvPr>
        </p:nvSpPr>
        <p:spPr>
          <a:xfrm>
            <a:off x="4699322" y="1878806"/>
            <a:ext cx="409720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B1DF0512-3997-6141-8773-843FA5F5368E}"/>
              </a:ext>
            </a:extLst>
          </p:cNvPr>
          <p:cNvSpPr/>
          <p:nvPr userDrawn="1"/>
        </p:nvSpPr>
        <p:spPr>
          <a:xfrm>
            <a:off x="762" y="0"/>
            <a:ext cx="17551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11E22E4-C230-7441-8C87-687407714028}"/>
              </a:ext>
            </a:extLst>
          </p:cNvPr>
          <p:cNvSpPr>
            <a:spLocks noGrp="1"/>
          </p:cNvSpPr>
          <p:nvPr>
            <p:ph type="title"/>
          </p:nvPr>
        </p:nvSpPr>
        <p:spPr>
          <a:xfrm>
            <a:off x="426720" y="541782"/>
            <a:ext cx="8378782" cy="726233"/>
          </a:xfrm>
          <a:prstGeom prst="rect">
            <a:avLst/>
          </a:prstGeom>
        </p:spPr>
        <p:txBody>
          <a:bodyPr/>
          <a:lstStyle>
            <a:lvl1pPr>
              <a:defRPr>
                <a:solidFill>
                  <a:schemeClr val="accent1"/>
                </a:solidFill>
              </a:defRPr>
            </a:lvl1pPr>
          </a:lstStyle>
          <a:p>
            <a:r>
              <a:rPr lang="en-US"/>
              <a:t>Click to edit Master title style</a:t>
            </a:r>
          </a:p>
        </p:txBody>
      </p:sp>
      <p:sp>
        <p:nvSpPr>
          <p:cNvPr id="13" name="Footer Placeholder 4">
            <a:extLst>
              <a:ext uri="{FF2B5EF4-FFF2-40B4-BE49-F238E27FC236}">
                <a16:creationId xmlns:a16="http://schemas.microsoft.com/office/drawing/2014/main" id="{443F8274-1307-F54B-BF46-4013B8587942}"/>
              </a:ext>
            </a:extLst>
          </p:cNvPr>
          <p:cNvSpPr>
            <a:spLocks noGrp="1"/>
          </p:cNvSpPr>
          <p:nvPr>
            <p:ph type="ftr" sz="quarter" idx="11"/>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6" name="Slide Number Placeholder 5">
            <a:extLst>
              <a:ext uri="{FF2B5EF4-FFF2-40B4-BE49-F238E27FC236}">
                <a16:creationId xmlns:a16="http://schemas.microsoft.com/office/drawing/2014/main" id="{4F822652-1BA9-5941-843D-487592F516EA}"/>
              </a:ext>
            </a:extLst>
          </p:cNvPr>
          <p:cNvSpPr>
            <a:spLocks noGrp="1"/>
          </p:cNvSpPr>
          <p:nvPr>
            <p:ph type="sldNum" sz="quarter" idx="12"/>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42870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2793A0-7729-1B48-9DF4-9533DF8AA9EC}"/>
              </a:ext>
            </a:extLst>
          </p:cNvPr>
          <p:cNvSpPr/>
          <p:nvPr userDrawn="1"/>
        </p:nvSpPr>
        <p:spPr>
          <a:xfrm>
            <a:off x="762" y="0"/>
            <a:ext cx="17551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A5A861D-858F-5F44-8753-9815BF679C41}"/>
              </a:ext>
            </a:extLst>
          </p:cNvPr>
          <p:cNvSpPr>
            <a:spLocks noGrp="1"/>
          </p:cNvSpPr>
          <p:nvPr>
            <p:ph type="title"/>
          </p:nvPr>
        </p:nvSpPr>
        <p:spPr>
          <a:xfrm>
            <a:off x="426720" y="541782"/>
            <a:ext cx="8360820" cy="726233"/>
          </a:xfrm>
          <a:prstGeom prst="rect">
            <a:avLst/>
          </a:prstGeom>
        </p:spPr>
        <p:txBody>
          <a:bodyPr/>
          <a:lstStyle>
            <a:lvl1pPr>
              <a:defRPr>
                <a:solidFill>
                  <a:schemeClr val="accent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D94CF602-2E18-8148-85B1-429B4962CDB8}"/>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7" name="Slide Number Placeholder 5">
            <a:extLst>
              <a:ext uri="{FF2B5EF4-FFF2-40B4-BE49-F238E27FC236}">
                <a16:creationId xmlns:a16="http://schemas.microsoft.com/office/drawing/2014/main" id="{78D57C46-3E6B-5642-8FFA-12CAD82A99FF}"/>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338140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C7B011-95ED-9C48-8394-FF36039BE197}"/>
              </a:ext>
            </a:extLst>
          </p:cNvPr>
          <p:cNvSpPr/>
          <p:nvPr userDrawn="1"/>
        </p:nvSpPr>
        <p:spPr>
          <a:xfrm>
            <a:off x="762" y="0"/>
            <a:ext cx="17551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B9946593-8862-EA4A-9FCB-4038DBDD64A6}"/>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6" name="Slide Number Placeholder 5">
            <a:extLst>
              <a:ext uri="{FF2B5EF4-FFF2-40B4-BE49-F238E27FC236}">
                <a16:creationId xmlns:a16="http://schemas.microsoft.com/office/drawing/2014/main" id="{FF53FA42-D3D4-CB45-A689-0EB61AB0FF52}"/>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5715597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09354-66F8-4949-A4BA-2B6A5DF72A55}"/>
              </a:ext>
            </a:extLst>
          </p:cNvPr>
          <p:cNvSpPr>
            <a:spLocks noGrp="1"/>
          </p:cNvSpPr>
          <p:nvPr>
            <p:ph idx="1"/>
          </p:nvPr>
        </p:nvSpPr>
        <p:spPr>
          <a:xfrm>
            <a:off x="3887390" y="740569"/>
            <a:ext cx="4909137" cy="3892150"/>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B35F3-D639-0A44-BC72-D0D02C9BC100}"/>
              </a:ext>
            </a:extLst>
          </p:cNvPr>
          <p:cNvSpPr>
            <a:spLocks noGrp="1"/>
          </p:cNvSpPr>
          <p:nvPr>
            <p:ph type="body" sz="half" idx="2"/>
          </p:nvPr>
        </p:nvSpPr>
        <p:spPr>
          <a:xfrm>
            <a:off x="426720" y="1543050"/>
            <a:ext cx="3152299" cy="3089667"/>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4" name="Rectangle 13">
            <a:extLst>
              <a:ext uri="{FF2B5EF4-FFF2-40B4-BE49-F238E27FC236}">
                <a16:creationId xmlns:a16="http://schemas.microsoft.com/office/drawing/2014/main" id="{3DBF4CD8-40A8-0D43-9452-6BC6757A5809}"/>
              </a:ext>
            </a:extLst>
          </p:cNvPr>
          <p:cNvSpPr/>
          <p:nvPr userDrawn="1"/>
        </p:nvSpPr>
        <p:spPr>
          <a:xfrm>
            <a:off x="762" y="0"/>
            <a:ext cx="17551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43044FEF-DDE5-DD40-BB19-C1BE66BD9DE7}"/>
              </a:ext>
            </a:extLst>
          </p:cNvPr>
          <p:cNvSpPr txBox="1">
            <a:spLocks/>
          </p:cNvSpPr>
          <p:nvPr userDrawn="1"/>
        </p:nvSpPr>
        <p:spPr>
          <a:xfrm>
            <a:off x="426720" y="541782"/>
            <a:ext cx="3152299" cy="726233"/>
          </a:xfrm>
          <a:prstGeom prst="rect">
            <a:avLst/>
          </a:prstGeom>
        </p:spPr>
        <p:txBody>
          <a:bodyPr vert="horz" lIns="91440" tIns="45720" rIns="91440" bIns="45720" rtlCol="0" anchor="ctr">
            <a:normAutofit/>
          </a:bodyPr>
          <a:lstStyle>
            <a:lvl1pPr algn="l" defTabSz="685800" rtl="0" eaLnBrk="1" latinLnBrk="0" hangingPunct="1">
              <a:lnSpc>
                <a:spcPct val="100000"/>
              </a:lnSpc>
              <a:spcBef>
                <a:spcPts val="0"/>
              </a:spcBef>
              <a:spcAft>
                <a:spcPts val="600"/>
              </a:spcAft>
              <a:buNone/>
              <a:defRPr sz="2400" b="0" i="1" kern="1200">
                <a:solidFill>
                  <a:schemeClr val="tx1"/>
                </a:solidFill>
                <a:latin typeface="Rubik Bold" pitchFamily="2" charset="-79"/>
                <a:ea typeface="+mj-ea"/>
                <a:cs typeface="Rubik Bold" pitchFamily="2" charset="-79"/>
              </a:defRPr>
            </a:lvl1pPr>
          </a:lstStyle>
          <a:p>
            <a:endParaRPr lang="en-US"/>
          </a:p>
        </p:txBody>
      </p:sp>
      <p:sp>
        <p:nvSpPr>
          <p:cNvPr id="23" name="Title 1">
            <a:extLst>
              <a:ext uri="{FF2B5EF4-FFF2-40B4-BE49-F238E27FC236}">
                <a16:creationId xmlns:a16="http://schemas.microsoft.com/office/drawing/2014/main" id="{0A95A546-C22A-3B46-B65A-AD84336968A2}"/>
              </a:ext>
            </a:extLst>
          </p:cNvPr>
          <p:cNvSpPr>
            <a:spLocks noGrp="1"/>
          </p:cNvSpPr>
          <p:nvPr>
            <p:ph type="title"/>
          </p:nvPr>
        </p:nvSpPr>
        <p:spPr>
          <a:xfrm>
            <a:off x="426720" y="541782"/>
            <a:ext cx="3152299" cy="726233"/>
          </a:xfrm>
          <a:prstGeom prst="rect">
            <a:avLst/>
          </a:prstGeom>
        </p:spPr>
        <p:txBody>
          <a:bodyPr/>
          <a:lstStyle>
            <a:lvl1pPr>
              <a:defRPr>
                <a:solidFill>
                  <a:schemeClr val="accent1"/>
                </a:solidFill>
              </a:defRPr>
            </a:lvl1pPr>
          </a:lstStyle>
          <a:p>
            <a:r>
              <a:rPr lang="en-US"/>
              <a:t>Click to edit Master title style</a:t>
            </a:r>
          </a:p>
        </p:txBody>
      </p:sp>
      <p:sp>
        <p:nvSpPr>
          <p:cNvPr id="12" name="Footer Placeholder 4">
            <a:extLst>
              <a:ext uri="{FF2B5EF4-FFF2-40B4-BE49-F238E27FC236}">
                <a16:creationId xmlns:a16="http://schemas.microsoft.com/office/drawing/2014/main" id="{755350B5-0BC7-A344-A35E-D713F6B08082}"/>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0" name="Slide Number Placeholder 5">
            <a:extLst>
              <a:ext uri="{FF2B5EF4-FFF2-40B4-BE49-F238E27FC236}">
                <a16:creationId xmlns:a16="http://schemas.microsoft.com/office/drawing/2014/main" id="{05854EB7-25CC-EB44-BAF6-7C01EAC864BE}"/>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3799728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F09F33E-C299-3A47-BE4F-D94FED6CBC29}"/>
              </a:ext>
            </a:extLst>
          </p:cNvPr>
          <p:cNvSpPr>
            <a:spLocks noGrp="1"/>
          </p:cNvSpPr>
          <p:nvPr>
            <p:ph type="pic" idx="1"/>
          </p:nvPr>
        </p:nvSpPr>
        <p:spPr>
          <a:xfrm>
            <a:off x="3887390" y="541782"/>
            <a:ext cx="5256610" cy="46017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57D90C5B-343C-7A47-B99C-E118D561062E}"/>
              </a:ext>
            </a:extLst>
          </p:cNvPr>
          <p:cNvSpPr>
            <a:spLocks noGrp="1"/>
          </p:cNvSpPr>
          <p:nvPr>
            <p:ph type="body" sz="half" idx="2"/>
          </p:nvPr>
        </p:nvSpPr>
        <p:spPr>
          <a:xfrm>
            <a:off x="426720" y="1543050"/>
            <a:ext cx="3152299" cy="3089671"/>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0" name="Rectangle 19">
            <a:extLst>
              <a:ext uri="{FF2B5EF4-FFF2-40B4-BE49-F238E27FC236}">
                <a16:creationId xmlns:a16="http://schemas.microsoft.com/office/drawing/2014/main" id="{17222414-67BF-FB41-B977-AC2B8FEAFDDA}"/>
              </a:ext>
            </a:extLst>
          </p:cNvPr>
          <p:cNvSpPr/>
          <p:nvPr userDrawn="1"/>
        </p:nvSpPr>
        <p:spPr>
          <a:xfrm>
            <a:off x="762" y="0"/>
            <a:ext cx="17551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BECEAA21-912F-CB4D-A318-5B3CFC6B0551}"/>
              </a:ext>
            </a:extLst>
          </p:cNvPr>
          <p:cNvSpPr>
            <a:spLocks noGrp="1"/>
          </p:cNvSpPr>
          <p:nvPr>
            <p:ph type="title"/>
          </p:nvPr>
        </p:nvSpPr>
        <p:spPr>
          <a:xfrm>
            <a:off x="426720" y="541782"/>
            <a:ext cx="3152299" cy="726233"/>
          </a:xfrm>
          <a:prstGeom prst="rect">
            <a:avLst/>
          </a:prstGeom>
        </p:spPr>
        <p:txBody>
          <a:bodyPr/>
          <a:lstStyle>
            <a:lvl1pPr>
              <a:defRPr>
                <a:solidFill>
                  <a:schemeClr val="accent1"/>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8F79B617-61A9-4740-ACFC-9E3ABB3124C1}"/>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9" name="Slide Number Placeholder 5">
            <a:extLst>
              <a:ext uri="{FF2B5EF4-FFF2-40B4-BE49-F238E27FC236}">
                <a16:creationId xmlns:a16="http://schemas.microsoft.com/office/drawing/2014/main" id="{95149FC1-5A95-2742-ACF1-5FBD340BD6BB}"/>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84074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accent1"/>
        </a:solidFill>
        <a:effectLst/>
      </p:bgPr>
    </p:bg>
    <p:spTree>
      <p:nvGrpSpPr>
        <p:cNvPr id="1" name=""/>
        <p:cNvGrpSpPr/>
        <p:nvPr/>
      </p:nvGrpSpPr>
      <p:grpSpPr>
        <a:xfrm>
          <a:off x="0" y="0"/>
          <a:ext cx="0" cy="0"/>
          <a:chOff x="0" y="0"/>
          <a:chExt cx="0" cy="0"/>
        </a:xfrm>
      </p:grpSpPr>
      <p:sp>
        <p:nvSpPr>
          <p:cNvPr id="19" name="Triangle 18">
            <a:extLst>
              <a:ext uri="{FF2B5EF4-FFF2-40B4-BE49-F238E27FC236}">
                <a16:creationId xmlns:a16="http://schemas.microsoft.com/office/drawing/2014/main" id="{687B9F1F-4B9B-424B-B224-2275EA8A8607}"/>
              </a:ext>
            </a:extLst>
          </p:cNvPr>
          <p:cNvSpPr/>
          <p:nvPr userDrawn="1"/>
        </p:nvSpPr>
        <p:spPr>
          <a:xfrm flipH="1">
            <a:off x="0" y="3557564"/>
            <a:ext cx="9139238" cy="1585937"/>
          </a:xfrm>
          <a:prstGeom prst="triangle">
            <a:avLst>
              <a:gd name="adj" fmla="val 100000"/>
            </a:avLst>
          </a:prstGeom>
          <a:solidFill>
            <a:srgbClr val="02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F09F33E-C299-3A47-BE4F-D94FED6CBC29}"/>
              </a:ext>
            </a:extLst>
          </p:cNvPr>
          <p:cNvSpPr>
            <a:spLocks noGrp="1"/>
          </p:cNvSpPr>
          <p:nvPr>
            <p:ph type="pic" idx="1"/>
          </p:nvPr>
        </p:nvSpPr>
        <p:spPr>
          <a:xfrm>
            <a:off x="3887390" y="548640"/>
            <a:ext cx="5256610" cy="45948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7" name="Triangle 16">
            <a:extLst>
              <a:ext uri="{FF2B5EF4-FFF2-40B4-BE49-F238E27FC236}">
                <a16:creationId xmlns:a16="http://schemas.microsoft.com/office/drawing/2014/main" id="{C0F2910F-997E-DB48-AAEE-1CF7F662A1B4}"/>
              </a:ext>
            </a:extLst>
          </p:cNvPr>
          <p:cNvSpPr/>
          <p:nvPr userDrawn="1"/>
        </p:nvSpPr>
        <p:spPr>
          <a:xfrm>
            <a:off x="4572000" y="4132148"/>
            <a:ext cx="4571238" cy="1011352"/>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4" name="Text Placeholder 3">
            <a:extLst>
              <a:ext uri="{FF2B5EF4-FFF2-40B4-BE49-F238E27FC236}">
                <a16:creationId xmlns:a16="http://schemas.microsoft.com/office/drawing/2014/main" id="{57D90C5B-343C-7A47-B99C-E118D561062E}"/>
              </a:ext>
            </a:extLst>
          </p:cNvPr>
          <p:cNvSpPr>
            <a:spLocks noGrp="1"/>
          </p:cNvSpPr>
          <p:nvPr>
            <p:ph type="body" sz="half" idx="2"/>
          </p:nvPr>
        </p:nvSpPr>
        <p:spPr>
          <a:xfrm>
            <a:off x="426720" y="1543050"/>
            <a:ext cx="3152299" cy="3089669"/>
          </a:xfrm>
        </p:spPr>
        <p:txBody>
          <a:bodyPr>
            <a:normAutofit/>
          </a:bodyPr>
          <a:lstStyle>
            <a:lvl1pPr marL="0" indent="0">
              <a:buNone/>
              <a:defRPr sz="16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pic>
        <p:nvPicPr>
          <p:cNvPr id="13" name="Picture 12">
            <a:extLst>
              <a:ext uri="{FF2B5EF4-FFF2-40B4-BE49-F238E27FC236}">
                <a16:creationId xmlns:a16="http://schemas.microsoft.com/office/drawing/2014/main" id="{11C59B0A-2EAE-5F4E-BFC5-3BCFAAC34CE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995191" y="-578"/>
            <a:ext cx="924560" cy="710169"/>
          </a:xfrm>
          <a:prstGeom prst="rect">
            <a:avLst/>
          </a:prstGeom>
        </p:spPr>
      </p:pic>
      <p:sp>
        <p:nvSpPr>
          <p:cNvPr id="18" name="Title 4">
            <a:extLst>
              <a:ext uri="{FF2B5EF4-FFF2-40B4-BE49-F238E27FC236}">
                <a16:creationId xmlns:a16="http://schemas.microsoft.com/office/drawing/2014/main" id="{D783EF9B-BC89-D646-9140-7FEFD2D6FDA7}"/>
              </a:ext>
            </a:extLst>
          </p:cNvPr>
          <p:cNvSpPr>
            <a:spLocks noGrp="1"/>
          </p:cNvSpPr>
          <p:nvPr>
            <p:ph type="title"/>
          </p:nvPr>
        </p:nvSpPr>
        <p:spPr>
          <a:xfrm>
            <a:off x="426720" y="548640"/>
            <a:ext cx="3152299" cy="719375"/>
          </a:xfrm>
        </p:spPr>
        <p:txBody>
          <a:bodyPr/>
          <a:lstStyle>
            <a:lvl1pPr>
              <a:defRPr>
                <a:solidFill>
                  <a:schemeClr val="bg1"/>
                </a:solidFill>
              </a:defRPr>
            </a:lvl1pPr>
          </a:lstStyle>
          <a:p>
            <a:r>
              <a:rPr lang="en-US"/>
              <a:t>Click to edit Master title style</a:t>
            </a:r>
          </a:p>
        </p:txBody>
      </p:sp>
      <p:sp>
        <p:nvSpPr>
          <p:cNvPr id="16" name="Footer Placeholder 4">
            <a:extLst>
              <a:ext uri="{FF2B5EF4-FFF2-40B4-BE49-F238E27FC236}">
                <a16:creationId xmlns:a16="http://schemas.microsoft.com/office/drawing/2014/main" id="{1E4D2E23-79BC-024A-9D05-3E6C67118A64}"/>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1"/>
                </a:solidFill>
                <a:latin typeface="Rubik Light" pitchFamily="2" charset="-79"/>
                <a:cs typeface="Rubik Light" pitchFamily="2" charset="-79"/>
              </a:defRPr>
            </a:lvl1pPr>
          </a:lstStyle>
          <a:p>
            <a:r>
              <a:rPr lang="en-US"/>
              <a:t>© 2019 g2o LLC; proprietary and confidential</a:t>
            </a:r>
          </a:p>
        </p:txBody>
      </p:sp>
      <p:sp>
        <p:nvSpPr>
          <p:cNvPr id="10" name="Slide Number Placeholder 5">
            <a:extLst>
              <a:ext uri="{FF2B5EF4-FFF2-40B4-BE49-F238E27FC236}">
                <a16:creationId xmlns:a16="http://schemas.microsoft.com/office/drawing/2014/main" id="{3046BC77-44BC-2741-9135-56FD90052559}"/>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41987097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sp>
        <p:nvSpPr>
          <p:cNvPr id="17" name="Triangle 16">
            <a:extLst>
              <a:ext uri="{FF2B5EF4-FFF2-40B4-BE49-F238E27FC236}">
                <a16:creationId xmlns:a16="http://schemas.microsoft.com/office/drawing/2014/main" id="{AEE05925-DBF2-3E4C-8689-86F0ACD329EC}"/>
              </a:ext>
            </a:extLst>
          </p:cNvPr>
          <p:cNvSpPr/>
          <p:nvPr userDrawn="1"/>
        </p:nvSpPr>
        <p:spPr>
          <a:xfrm flipH="1">
            <a:off x="0" y="3557564"/>
            <a:ext cx="9139238" cy="1585937"/>
          </a:xfrm>
          <a:prstGeom prst="triangle">
            <a:avLst>
              <a:gd name="adj" fmla="val 10000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446E7-ACB4-AA43-ABD7-F7C07CF3317E}"/>
              </a:ext>
            </a:extLst>
          </p:cNvPr>
          <p:cNvSpPr>
            <a:spLocks noGrp="1"/>
          </p:cNvSpPr>
          <p:nvPr>
            <p:ph type="title"/>
          </p:nvPr>
        </p:nvSpPr>
        <p:spPr>
          <a:xfrm>
            <a:off x="941069" y="1282305"/>
            <a:ext cx="7855459" cy="1697340"/>
          </a:xfrm>
          <a:prstGeom prst="rect">
            <a:avLst/>
          </a:prstGeom>
        </p:spPr>
        <p:txBody>
          <a:bodyPr anchor="b">
            <a:normAutofit/>
          </a:bodyPr>
          <a:lstStyle>
            <a:lvl1pPr>
              <a:defRPr sz="3600">
                <a:solidFill>
                  <a:srgbClr val="003865"/>
                </a:solidFill>
              </a:defRPr>
            </a:lvl1pPr>
          </a:lstStyle>
          <a:p>
            <a:r>
              <a:rPr lang="en-US"/>
              <a:t>Click to edit Master title style</a:t>
            </a:r>
          </a:p>
        </p:txBody>
      </p:sp>
      <p:sp>
        <p:nvSpPr>
          <p:cNvPr id="16" name="Triangle 15">
            <a:extLst>
              <a:ext uri="{FF2B5EF4-FFF2-40B4-BE49-F238E27FC236}">
                <a16:creationId xmlns:a16="http://schemas.microsoft.com/office/drawing/2014/main" id="{B61EA076-ECD1-7749-BA45-C04C4029637A}"/>
              </a:ext>
            </a:extLst>
          </p:cNvPr>
          <p:cNvSpPr/>
          <p:nvPr userDrawn="1"/>
        </p:nvSpPr>
        <p:spPr>
          <a:xfrm>
            <a:off x="2519682" y="3677921"/>
            <a:ext cx="6624318" cy="1465580"/>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9E4AFABE-2BCE-BA48-ACD7-0E504A2A91BB}"/>
              </a:ext>
            </a:extLst>
          </p:cNvPr>
          <p:cNvSpPr/>
          <p:nvPr userDrawn="1"/>
        </p:nvSpPr>
        <p:spPr>
          <a:xfrm>
            <a:off x="2519683" y="4499376"/>
            <a:ext cx="6624316" cy="644125"/>
          </a:xfrm>
          <a:prstGeom prst="triangle">
            <a:avLst>
              <a:gd name="adj" fmla="val 43983"/>
            </a:avLst>
          </a:prstGeom>
          <a:solidFill>
            <a:srgbClr val="FC5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4AA05E-0B7F-2F46-90BF-24CB07FDABAA}"/>
              </a:ext>
            </a:extLst>
          </p:cNvPr>
          <p:cNvSpPr/>
          <p:nvPr userDrawn="1"/>
        </p:nvSpPr>
        <p:spPr>
          <a:xfrm>
            <a:off x="762" y="0"/>
            <a:ext cx="1755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B4BBF650-D460-974D-97B5-CBA6A21B1F55}"/>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2" name="Slide Number Placeholder 5">
            <a:extLst>
              <a:ext uri="{FF2B5EF4-FFF2-40B4-BE49-F238E27FC236}">
                <a16:creationId xmlns:a16="http://schemas.microsoft.com/office/drawing/2014/main" id="{6E16FB20-F41C-8542-AFC1-E34092B6F231}"/>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
        <p:nvSpPr>
          <p:cNvPr id="3" name="Text Placeholder 2">
            <a:extLst>
              <a:ext uri="{FF2B5EF4-FFF2-40B4-BE49-F238E27FC236}">
                <a16:creationId xmlns:a16="http://schemas.microsoft.com/office/drawing/2014/main" id="{0BD53182-ED68-8040-9932-D996F9780871}"/>
              </a:ext>
            </a:extLst>
          </p:cNvPr>
          <p:cNvSpPr>
            <a:spLocks noGrp="1"/>
          </p:cNvSpPr>
          <p:nvPr>
            <p:ph type="body" idx="1"/>
          </p:nvPr>
        </p:nvSpPr>
        <p:spPr>
          <a:xfrm>
            <a:off x="941069" y="2979644"/>
            <a:ext cx="7855458" cy="1125140"/>
          </a:xfrm>
        </p:spPr>
        <p:txBody>
          <a:bodyPr/>
          <a:lstStyle>
            <a:lvl1pPr marL="0" indent="0">
              <a:buNone/>
              <a:defRPr sz="1800">
                <a:solidFill>
                  <a:srgbClr val="42556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38677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32" name="Triangle 31">
            <a:extLst>
              <a:ext uri="{FF2B5EF4-FFF2-40B4-BE49-F238E27FC236}">
                <a16:creationId xmlns:a16="http://schemas.microsoft.com/office/drawing/2014/main" id="{6D3A9D7B-2A09-0145-B3D9-04EA93D0F0CC}"/>
              </a:ext>
            </a:extLst>
          </p:cNvPr>
          <p:cNvSpPr/>
          <p:nvPr userDrawn="1"/>
        </p:nvSpPr>
        <p:spPr>
          <a:xfrm>
            <a:off x="4572000" y="4132148"/>
            <a:ext cx="4571238" cy="1011352"/>
          </a:xfrm>
          <a:prstGeom prst="triangle">
            <a:avLst>
              <a:gd name="adj"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15677-682F-5F47-863B-AB41C77B2390}"/>
              </a:ext>
            </a:extLst>
          </p:cNvPr>
          <p:cNvSpPr>
            <a:spLocks noGrp="1"/>
          </p:cNvSpPr>
          <p:nvPr>
            <p:ph type="title"/>
          </p:nvPr>
        </p:nvSpPr>
        <p:spPr>
          <a:xfrm>
            <a:off x="426720" y="541782"/>
            <a:ext cx="8360821" cy="72623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C50FA4A-1FED-7249-BB57-5D020481B8CE}"/>
              </a:ext>
            </a:extLst>
          </p:cNvPr>
          <p:cNvSpPr>
            <a:spLocks noGrp="1"/>
          </p:cNvSpPr>
          <p:nvPr>
            <p:ph idx="1"/>
          </p:nvPr>
        </p:nvSpPr>
        <p:spPr>
          <a:xfrm>
            <a:off x="426720" y="1369219"/>
            <a:ext cx="8369807"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Rectangle 29">
            <a:extLst>
              <a:ext uri="{FF2B5EF4-FFF2-40B4-BE49-F238E27FC236}">
                <a16:creationId xmlns:a16="http://schemas.microsoft.com/office/drawing/2014/main" id="{2C6C3156-149C-8045-93DA-B35F3FAFEB2E}"/>
              </a:ext>
            </a:extLst>
          </p:cNvPr>
          <p:cNvSpPr/>
          <p:nvPr userDrawn="1"/>
        </p:nvSpPr>
        <p:spPr>
          <a:xfrm>
            <a:off x="762" y="0"/>
            <a:ext cx="1755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a:extLst>
              <a:ext uri="{FF2B5EF4-FFF2-40B4-BE49-F238E27FC236}">
                <a16:creationId xmlns:a16="http://schemas.microsoft.com/office/drawing/2014/main" id="{1F54CBF5-336E-B449-958E-1BDE4453588E}"/>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9" name="Slide Number Placeholder 5">
            <a:extLst>
              <a:ext uri="{FF2B5EF4-FFF2-40B4-BE49-F238E27FC236}">
                <a16:creationId xmlns:a16="http://schemas.microsoft.com/office/drawing/2014/main" id="{33814092-7C44-3745-998F-BDBA54C20034}"/>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676306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Triangle 6">
            <a:extLst>
              <a:ext uri="{FF2B5EF4-FFF2-40B4-BE49-F238E27FC236}">
                <a16:creationId xmlns:a16="http://schemas.microsoft.com/office/drawing/2014/main" id="{8664FF2C-9EA7-CE4D-933F-8062334D8F35}"/>
              </a:ext>
            </a:extLst>
          </p:cNvPr>
          <p:cNvSpPr/>
          <p:nvPr userDrawn="1"/>
        </p:nvSpPr>
        <p:spPr>
          <a:xfrm flipH="1">
            <a:off x="0" y="3557564"/>
            <a:ext cx="9132425" cy="1597512"/>
          </a:xfrm>
          <a:custGeom>
            <a:avLst/>
            <a:gdLst>
              <a:gd name="connsiteX0" fmla="*/ 0 w 10451939"/>
              <a:gd name="connsiteY0" fmla="*/ 1585937 h 1585937"/>
              <a:gd name="connsiteX1" fmla="*/ 10451939 w 10451939"/>
              <a:gd name="connsiteY1" fmla="*/ 0 h 1585937"/>
              <a:gd name="connsiteX2" fmla="*/ 10451939 w 10451939"/>
              <a:gd name="connsiteY2" fmla="*/ 1585937 h 1585937"/>
              <a:gd name="connsiteX3" fmla="*/ 0 w 10451939"/>
              <a:gd name="connsiteY3" fmla="*/ 1585937 h 1585937"/>
              <a:gd name="connsiteX0" fmla="*/ 0 w 10451939"/>
              <a:gd name="connsiteY0" fmla="*/ 1585937 h 1585937"/>
              <a:gd name="connsiteX1" fmla="*/ 1319514 w 10451939"/>
              <a:gd name="connsiteY1" fmla="*/ 1396402 h 1585937"/>
              <a:gd name="connsiteX2" fmla="*/ 10451939 w 10451939"/>
              <a:gd name="connsiteY2" fmla="*/ 0 h 1585937"/>
              <a:gd name="connsiteX3" fmla="*/ 10451939 w 10451939"/>
              <a:gd name="connsiteY3" fmla="*/ 1585937 h 1585937"/>
              <a:gd name="connsiteX4" fmla="*/ 0 w 10451939"/>
              <a:gd name="connsiteY4" fmla="*/ 1585937 h 1585937"/>
              <a:gd name="connsiteX0" fmla="*/ 23149 w 9132425"/>
              <a:gd name="connsiteY0" fmla="*/ 1597512 h 1597512"/>
              <a:gd name="connsiteX1" fmla="*/ 0 w 9132425"/>
              <a:gd name="connsiteY1" fmla="*/ 1396402 h 1597512"/>
              <a:gd name="connsiteX2" fmla="*/ 9132425 w 9132425"/>
              <a:gd name="connsiteY2" fmla="*/ 0 h 1597512"/>
              <a:gd name="connsiteX3" fmla="*/ 9132425 w 9132425"/>
              <a:gd name="connsiteY3" fmla="*/ 1585937 h 1597512"/>
              <a:gd name="connsiteX4" fmla="*/ 23149 w 9132425"/>
              <a:gd name="connsiteY4" fmla="*/ 1597512 h 1597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2425" h="1597512">
                <a:moveTo>
                  <a:pt x="23149" y="1597512"/>
                </a:moveTo>
                <a:lnTo>
                  <a:pt x="0" y="1396402"/>
                </a:lnTo>
                <a:lnTo>
                  <a:pt x="9132425" y="0"/>
                </a:lnTo>
                <a:lnTo>
                  <a:pt x="9132425" y="1585937"/>
                </a:lnTo>
                <a:lnTo>
                  <a:pt x="23149" y="1597512"/>
                </a:lnTo>
                <a:close/>
              </a:path>
            </a:pathLst>
          </a:custGeom>
          <a:solidFill>
            <a:srgbClr val="7C91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iangle 7">
            <a:extLst>
              <a:ext uri="{FF2B5EF4-FFF2-40B4-BE49-F238E27FC236}">
                <a16:creationId xmlns:a16="http://schemas.microsoft.com/office/drawing/2014/main" id="{E8BA3AE8-F058-FF49-A2CE-7CB5AF5183FA}"/>
              </a:ext>
            </a:extLst>
          </p:cNvPr>
          <p:cNvSpPr/>
          <p:nvPr userDrawn="1"/>
        </p:nvSpPr>
        <p:spPr>
          <a:xfrm>
            <a:off x="-923" y="2759492"/>
            <a:ext cx="9144924" cy="2391484"/>
          </a:xfrm>
          <a:custGeom>
            <a:avLst/>
            <a:gdLst>
              <a:gd name="connsiteX0" fmla="*/ 0 w 11366339"/>
              <a:gd name="connsiteY0" fmla="*/ 2384009 h 2384009"/>
              <a:gd name="connsiteX1" fmla="*/ 11366339 w 11366339"/>
              <a:gd name="connsiteY1" fmla="*/ 0 h 2384009"/>
              <a:gd name="connsiteX2" fmla="*/ 11366339 w 11366339"/>
              <a:gd name="connsiteY2" fmla="*/ 2384009 h 2384009"/>
              <a:gd name="connsiteX3" fmla="*/ 0 w 11366339"/>
              <a:gd name="connsiteY3" fmla="*/ 2384009 h 2384009"/>
              <a:gd name="connsiteX0" fmla="*/ 0 w 11366339"/>
              <a:gd name="connsiteY0" fmla="*/ 2384009 h 2384009"/>
              <a:gd name="connsiteX1" fmla="*/ 2199190 w 11366339"/>
              <a:gd name="connsiteY1" fmla="*/ 1916681 h 2384009"/>
              <a:gd name="connsiteX2" fmla="*/ 11366339 w 11366339"/>
              <a:gd name="connsiteY2" fmla="*/ 0 h 2384009"/>
              <a:gd name="connsiteX3" fmla="*/ 11366339 w 11366339"/>
              <a:gd name="connsiteY3" fmla="*/ 2384009 h 2384009"/>
              <a:gd name="connsiteX4" fmla="*/ 0 w 11366339"/>
              <a:gd name="connsiteY4" fmla="*/ 2384009 h 2384009"/>
              <a:gd name="connsiteX0" fmla="*/ 0 w 9167149"/>
              <a:gd name="connsiteY0" fmla="*/ 2372434 h 2384009"/>
              <a:gd name="connsiteX1" fmla="*/ 0 w 9167149"/>
              <a:gd name="connsiteY1" fmla="*/ 1916681 h 2384009"/>
              <a:gd name="connsiteX2" fmla="*/ 9167149 w 9167149"/>
              <a:gd name="connsiteY2" fmla="*/ 0 h 2384009"/>
              <a:gd name="connsiteX3" fmla="*/ 9167149 w 9167149"/>
              <a:gd name="connsiteY3" fmla="*/ 2384009 h 2384009"/>
              <a:gd name="connsiteX4" fmla="*/ 0 w 9167149"/>
              <a:gd name="connsiteY4" fmla="*/ 2372434 h 2384009"/>
              <a:gd name="connsiteX0" fmla="*/ 0 w 9167149"/>
              <a:gd name="connsiteY0" fmla="*/ 2372434 h 2384009"/>
              <a:gd name="connsiteX1" fmla="*/ 16726 w 9167149"/>
              <a:gd name="connsiteY1" fmla="*/ 1922256 h 2384009"/>
              <a:gd name="connsiteX2" fmla="*/ 9167149 w 9167149"/>
              <a:gd name="connsiteY2" fmla="*/ 0 h 2384009"/>
              <a:gd name="connsiteX3" fmla="*/ 9167149 w 9167149"/>
              <a:gd name="connsiteY3" fmla="*/ 2384009 h 2384009"/>
              <a:gd name="connsiteX4" fmla="*/ 0 w 9167149"/>
              <a:gd name="connsiteY4" fmla="*/ 2372434 h 2384009"/>
              <a:gd name="connsiteX0" fmla="*/ 0 w 9154449"/>
              <a:gd name="connsiteY0" fmla="*/ 2391484 h 2391484"/>
              <a:gd name="connsiteX1" fmla="*/ 4026 w 9154449"/>
              <a:gd name="connsiteY1" fmla="*/ 1922256 h 2391484"/>
              <a:gd name="connsiteX2" fmla="*/ 9154449 w 9154449"/>
              <a:gd name="connsiteY2" fmla="*/ 0 h 2391484"/>
              <a:gd name="connsiteX3" fmla="*/ 9154449 w 9154449"/>
              <a:gd name="connsiteY3" fmla="*/ 2384009 h 2391484"/>
              <a:gd name="connsiteX4" fmla="*/ 0 w 9154449"/>
              <a:gd name="connsiteY4" fmla="*/ 2391484 h 2391484"/>
              <a:gd name="connsiteX0" fmla="*/ 5499 w 9150423"/>
              <a:gd name="connsiteY0" fmla="*/ 2391484 h 2391484"/>
              <a:gd name="connsiteX1" fmla="*/ 0 w 9150423"/>
              <a:gd name="connsiteY1" fmla="*/ 1922256 h 2391484"/>
              <a:gd name="connsiteX2" fmla="*/ 9150423 w 9150423"/>
              <a:gd name="connsiteY2" fmla="*/ 0 h 2391484"/>
              <a:gd name="connsiteX3" fmla="*/ 9150423 w 9150423"/>
              <a:gd name="connsiteY3" fmla="*/ 2384009 h 2391484"/>
              <a:gd name="connsiteX4" fmla="*/ 5499 w 9150423"/>
              <a:gd name="connsiteY4" fmla="*/ 2391484 h 2391484"/>
              <a:gd name="connsiteX0" fmla="*/ 0 w 9144924"/>
              <a:gd name="connsiteY0" fmla="*/ 2391484 h 2391484"/>
              <a:gd name="connsiteX1" fmla="*/ 851 w 9144924"/>
              <a:gd name="connsiteY1" fmla="*/ 1919081 h 2391484"/>
              <a:gd name="connsiteX2" fmla="*/ 9144924 w 9144924"/>
              <a:gd name="connsiteY2" fmla="*/ 0 h 2391484"/>
              <a:gd name="connsiteX3" fmla="*/ 9144924 w 9144924"/>
              <a:gd name="connsiteY3" fmla="*/ 2384009 h 2391484"/>
              <a:gd name="connsiteX4" fmla="*/ 0 w 9144924"/>
              <a:gd name="connsiteY4" fmla="*/ 2391484 h 239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924" h="2391484">
                <a:moveTo>
                  <a:pt x="0" y="2391484"/>
                </a:moveTo>
                <a:cubicBezTo>
                  <a:pt x="284" y="2234016"/>
                  <a:pt x="567" y="2076549"/>
                  <a:pt x="851" y="1919081"/>
                </a:cubicBezTo>
                <a:lnTo>
                  <a:pt x="9144924" y="0"/>
                </a:lnTo>
                <a:lnTo>
                  <a:pt x="9144924" y="2384009"/>
                </a:lnTo>
                <a:lnTo>
                  <a:pt x="0" y="23914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8">
            <a:extLst>
              <a:ext uri="{FF2B5EF4-FFF2-40B4-BE49-F238E27FC236}">
                <a16:creationId xmlns:a16="http://schemas.microsoft.com/office/drawing/2014/main" id="{205F345A-3277-3B4F-AC94-3FC23D8B9285}"/>
              </a:ext>
            </a:extLst>
          </p:cNvPr>
          <p:cNvSpPr/>
          <p:nvPr userDrawn="1"/>
        </p:nvSpPr>
        <p:spPr>
          <a:xfrm flipH="1">
            <a:off x="11575" y="4030970"/>
            <a:ext cx="9133776" cy="1125231"/>
          </a:xfrm>
          <a:custGeom>
            <a:avLst/>
            <a:gdLst>
              <a:gd name="connsiteX0" fmla="*/ 0 w 12690786"/>
              <a:gd name="connsiteY0" fmla="*/ 1116832 h 1116832"/>
              <a:gd name="connsiteX1" fmla="*/ 7329437 w 12690786"/>
              <a:gd name="connsiteY1" fmla="*/ 0 h 1116832"/>
              <a:gd name="connsiteX2" fmla="*/ 12690786 w 12690786"/>
              <a:gd name="connsiteY2" fmla="*/ 1116832 h 1116832"/>
              <a:gd name="connsiteX3" fmla="*/ 0 w 12690786"/>
              <a:gd name="connsiteY3" fmla="*/ 1116832 h 1116832"/>
              <a:gd name="connsiteX0" fmla="*/ 0 w 12690786"/>
              <a:gd name="connsiteY0" fmla="*/ 1116832 h 1116832"/>
              <a:gd name="connsiteX1" fmla="*/ 7329437 w 12690786"/>
              <a:gd name="connsiteY1" fmla="*/ 0 h 1116832"/>
              <a:gd name="connsiteX2" fmla="*/ 10475087 w 12690786"/>
              <a:gd name="connsiteY2" fmla="*/ 649502 h 1116832"/>
              <a:gd name="connsiteX3" fmla="*/ 12690786 w 12690786"/>
              <a:gd name="connsiteY3" fmla="*/ 1116832 h 1116832"/>
              <a:gd name="connsiteX4" fmla="*/ 0 w 12690786"/>
              <a:gd name="connsiteY4" fmla="*/ 1116832 h 1116832"/>
              <a:gd name="connsiteX0" fmla="*/ 0 w 10480021"/>
              <a:gd name="connsiteY0" fmla="*/ 1116832 h 1116832"/>
              <a:gd name="connsiteX1" fmla="*/ 7329437 w 10480021"/>
              <a:gd name="connsiteY1" fmla="*/ 0 h 1116832"/>
              <a:gd name="connsiteX2" fmla="*/ 10475087 w 10480021"/>
              <a:gd name="connsiteY2" fmla="*/ 649502 h 1116832"/>
              <a:gd name="connsiteX3" fmla="*/ 10480021 w 10480021"/>
              <a:gd name="connsiteY3" fmla="*/ 1116832 h 1116832"/>
              <a:gd name="connsiteX4" fmla="*/ 0 w 10480021"/>
              <a:gd name="connsiteY4" fmla="*/ 1116832 h 1116832"/>
              <a:gd name="connsiteX0" fmla="*/ 0 w 10480021"/>
              <a:gd name="connsiteY0" fmla="*/ 1116832 h 1116832"/>
              <a:gd name="connsiteX1" fmla="*/ 1331087 w 10480021"/>
              <a:gd name="connsiteY1" fmla="*/ 927295 h 1116832"/>
              <a:gd name="connsiteX2" fmla="*/ 7329437 w 10480021"/>
              <a:gd name="connsiteY2" fmla="*/ 0 h 1116832"/>
              <a:gd name="connsiteX3" fmla="*/ 10475087 w 10480021"/>
              <a:gd name="connsiteY3" fmla="*/ 649502 h 1116832"/>
              <a:gd name="connsiteX4" fmla="*/ 10480021 w 10480021"/>
              <a:gd name="connsiteY4" fmla="*/ 1116832 h 1116832"/>
              <a:gd name="connsiteX5" fmla="*/ 0 w 10480021"/>
              <a:gd name="connsiteY5" fmla="*/ 1116832 h 1116832"/>
              <a:gd name="connsiteX0" fmla="*/ 0 w 9160507"/>
              <a:gd name="connsiteY0" fmla="*/ 1128406 h 1128406"/>
              <a:gd name="connsiteX1" fmla="*/ 11573 w 9160507"/>
              <a:gd name="connsiteY1" fmla="*/ 927295 h 1128406"/>
              <a:gd name="connsiteX2" fmla="*/ 6009923 w 9160507"/>
              <a:gd name="connsiteY2" fmla="*/ 0 h 1128406"/>
              <a:gd name="connsiteX3" fmla="*/ 9155573 w 9160507"/>
              <a:gd name="connsiteY3" fmla="*/ 649502 h 1128406"/>
              <a:gd name="connsiteX4" fmla="*/ 9160507 w 9160507"/>
              <a:gd name="connsiteY4" fmla="*/ 1116832 h 1128406"/>
              <a:gd name="connsiteX5" fmla="*/ 0 w 9160507"/>
              <a:gd name="connsiteY5" fmla="*/ 1128406 h 1128406"/>
              <a:gd name="connsiteX0" fmla="*/ 0 w 9160507"/>
              <a:gd name="connsiteY0" fmla="*/ 1128406 h 1128406"/>
              <a:gd name="connsiteX1" fmla="*/ 11573 w 9160507"/>
              <a:gd name="connsiteY1" fmla="*/ 927295 h 1128406"/>
              <a:gd name="connsiteX2" fmla="*/ 6067797 w 9160507"/>
              <a:gd name="connsiteY2" fmla="*/ 0 h 1128406"/>
              <a:gd name="connsiteX3" fmla="*/ 9155573 w 9160507"/>
              <a:gd name="connsiteY3" fmla="*/ 649502 h 1128406"/>
              <a:gd name="connsiteX4" fmla="*/ 9160507 w 9160507"/>
              <a:gd name="connsiteY4" fmla="*/ 1116832 h 1128406"/>
              <a:gd name="connsiteX5" fmla="*/ 0 w 9160507"/>
              <a:gd name="connsiteY5" fmla="*/ 1128406 h 1128406"/>
              <a:gd name="connsiteX0" fmla="*/ 23151 w 9183658"/>
              <a:gd name="connsiteY0" fmla="*/ 1128406 h 1128406"/>
              <a:gd name="connsiteX1" fmla="*/ 0 w 9183658"/>
              <a:gd name="connsiteY1" fmla="*/ 938870 h 1128406"/>
              <a:gd name="connsiteX2" fmla="*/ 6090948 w 9183658"/>
              <a:gd name="connsiteY2" fmla="*/ 0 h 1128406"/>
              <a:gd name="connsiteX3" fmla="*/ 9178724 w 9183658"/>
              <a:gd name="connsiteY3" fmla="*/ 649502 h 1128406"/>
              <a:gd name="connsiteX4" fmla="*/ 9183658 w 9183658"/>
              <a:gd name="connsiteY4" fmla="*/ 1116832 h 1128406"/>
              <a:gd name="connsiteX5" fmla="*/ 23151 w 9183658"/>
              <a:gd name="connsiteY5" fmla="*/ 1128406 h 1128406"/>
              <a:gd name="connsiteX0" fmla="*/ 23151 w 9183658"/>
              <a:gd name="connsiteY0" fmla="*/ 1128406 h 1128406"/>
              <a:gd name="connsiteX1" fmla="*/ 0 w 9183658"/>
              <a:gd name="connsiteY1" fmla="*/ 938870 h 1128406"/>
              <a:gd name="connsiteX2" fmla="*/ 6090948 w 9183658"/>
              <a:gd name="connsiteY2" fmla="*/ 0 h 1128406"/>
              <a:gd name="connsiteX3" fmla="*/ 9161997 w 9183658"/>
              <a:gd name="connsiteY3" fmla="*/ 649502 h 1128406"/>
              <a:gd name="connsiteX4" fmla="*/ 9183658 w 9183658"/>
              <a:gd name="connsiteY4" fmla="*/ 1116832 h 1128406"/>
              <a:gd name="connsiteX5" fmla="*/ 23151 w 9183658"/>
              <a:gd name="connsiteY5" fmla="*/ 1128406 h 1128406"/>
              <a:gd name="connsiteX0" fmla="*/ 23151 w 9166931"/>
              <a:gd name="connsiteY0" fmla="*/ 1128406 h 1128406"/>
              <a:gd name="connsiteX1" fmla="*/ 0 w 9166931"/>
              <a:gd name="connsiteY1" fmla="*/ 938870 h 1128406"/>
              <a:gd name="connsiteX2" fmla="*/ 6090948 w 9166931"/>
              <a:gd name="connsiteY2" fmla="*/ 0 h 1128406"/>
              <a:gd name="connsiteX3" fmla="*/ 9161997 w 9166931"/>
              <a:gd name="connsiteY3" fmla="*/ 649502 h 1128406"/>
              <a:gd name="connsiteX4" fmla="*/ 9166931 w 9166931"/>
              <a:gd name="connsiteY4" fmla="*/ 1122407 h 1128406"/>
              <a:gd name="connsiteX5" fmla="*/ 23151 w 9166931"/>
              <a:gd name="connsiteY5" fmla="*/ 1128406 h 1128406"/>
              <a:gd name="connsiteX0" fmla="*/ 23151 w 9166931"/>
              <a:gd name="connsiteY0" fmla="*/ 1122056 h 1122056"/>
              <a:gd name="connsiteX1" fmla="*/ 0 w 9166931"/>
              <a:gd name="connsiteY1" fmla="*/ 932520 h 1122056"/>
              <a:gd name="connsiteX2" fmla="*/ 6081423 w 9166931"/>
              <a:gd name="connsiteY2" fmla="*/ 0 h 1122056"/>
              <a:gd name="connsiteX3" fmla="*/ 9161997 w 9166931"/>
              <a:gd name="connsiteY3" fmla="*/ 643152 h 1122056"/>
              <a:gd name="connsiteX4" fmla="*/ 9166931 w 9166931"/>
              <a:gd name="connsiteY4" fmla="*/ 1116057 h 1122056"/>
              <a:gd name="connsiteX5" fmla="*/ 23151 w 9166931"/>
              <a:gd name="connsiteY5" fmla="*/ 1122056 h 1122056"/>
              <a:gd name="connsiteX0" fmla="*/ 23151 w 9166931"/>
              <a:gd name="connsiteY0" fmla="*/ 1118881 h 1118881"/>
              <a:gd name="connsiteX1" fmla="*/ 0 w 9166931"/>
              <a:gd name="connsiteY1" fmla="*/ 929345 h 1118881"/>
              <a:gd name="connsiteX2" fmla="*/ 6071898 w 9166931"/>
              <a:gd name="connsiteY2" fmla="*/ 0 h 1118881"/>
              <a:gd name="connsiteX3" fmla="*/ 9161997 w 9166931"/>
              <a:gd name="connsiteY3" fmla="*/ 639977 h 1118881"/>
              <a:gd name="connsiteX4" fmla="*/ 9166931 w 9166931"/>
              <a:gd name="connsiteY4" fmla="*/ 1112882 h 1118881"/>
              <a:gd name="connsiteX5" fmla="*/ 23151 w 9166931"/>
              <a:gd name="connsiteY5" fmla="*/ 1118881 h 1118881"/>
              <a:gd name="connsiteX0" fmla="*/ 10451 w 9154231"/>
              <a:gd name="connsiteY0" fmla="*/ 1118881 h 1118881"/>
              <a:gd name="connsiteX1" fmla="*/ 0 w 9154231"/>
              <a:gd name="connsiteY1" fmla="*/ 929345 h 1118881"/>
              <a:gd name="connsiteX2" fmla="*/ 6059198 w 9154231"/>
              <a:gd name="connsiteY2" fmla="*/ 0 h 1118881"/>
              <a:gd name="connsiteX3" fmla="*/ 9149297 w 9154231"/>
              <a:gd name="connsiteY3" fmla="*/ 639977 h 1118881"/>
              <a:gd name="connsiteX4" fmla="*/ 9154231 w 9154231"/>
              <a:gd name="connsiteY4" fmla="*/ 1112882 h 1118881"/>
              <a:gd name="connsiteX5" fmla="*/ 10451 w 9154231"/>
              <a:gd name="connsiteY5" fmla="*/ 1118881 h 1118881"/>
              <a:gd name="connsiteX0" fmla="*/ 926 w 9154231"/>
              <a:gd name="connsiteY0" fmla="*/ 1118881 h 1118881"/>
              <a:gd name="connsiteX1" fmla="*/ 0 w 9154231"/>
              <a:gd name="connsiteY1" fmla="*/ 929345 h 1118881"/>
              <a:gd name="connsiteX2" fmla="*/ 6059198 w 9154231"/>
              <a:gd name="connsiteY2" fmla="*/ 0 h 1118881"/>
              <a:gd name="connsiteX3" fmla="*/ 9149297 w 9154231"/>
              <a:gd name="connsiteY3" fmla="*/ 639977 h 1118881"/>
              <a:gd name="connsiteX4" fmla="*/ 9154231 w 9154231"/>
              <a:gd name="connsiteY4" fmla="*/ 1112882 h 1118881"/>
              <a:gd name="connsiteX5" fmla="*/ 926 w 9154231"/>
              <a:gd name="connsiteY5" fmla="*/ 1118881 h 1118881"/>
              <a:gd name="connsiteX0" fmla="*/ 926 w 9149308"/>
              <a:gd name="connsiteY0" fmla="*/ 1118881 h 1118881"/>
              <a:gd name="connsiteX1" fmla="*/ 0 w 9149308"/>
              <a:gd name="connsiteY1" fmla="*/ 929345 h 1118881"/>
              <a:gd name="connsiteX2" fmla="*/ 6059198 w 9149308"/>
              <a:gd name="connsiteY2" fmla="*/ 0 h 1118881"/>
              <a:gd name="connsiteX3" fmla="*/ 9149297 w 9149308"/>
              <a:gd name="connsiteY3" fmla="*/ 639977 h 1118881"/>
              <a:gd name="connsiteX4" fmla="*/ 8970081 w 9149308"/>
              <a:gd name="connsiteY4" fmla="*/ 973182 h 1118881"/>
              <a:gd name="connsiteX5" fmla="*/ 926 w 9149308"/>
              <a:gd name="connsiteY5" fmla="*/ 1118881 h 1118881"/>
              <a:gd name="connsiteX0" fmla="*/ 926 w 9149524"/>
              <a:gd name="connsiteY0" fmla="*/ 1118881 h 1118881"/>
              <a:gd name="connsiteX1" fmla="*/ 0 w 9149524"/>
              <a:gd name="connsiteY1" fmla="*/ 929345 h 1118881"/>
              <a:gd name="connsiteX2" fmla="*/ 6059198 w 9149524"/>
              <a:gd name="connsiteY2" fmla="*/ 0 h 1118881"/>
              <a:gd name="connsiteX3" fmla="*/ 9149297 w 9149524"/>
              <a:gd name="connsiteY3" fmla="*/ 639977 h 1118881"/>
              <a:gd name="connsiteX4" fmla="*/ 9144706 w 9149524"/>
              <a:gd name="connsiteY4" fmla="*/ 1106532 h 1118881"/>
              <a:gd name="connsiteX5" fmla="*/ 926 w 9149524"/>
              <a:gd name="connsiteY5" fmla="*/ 1118881 h 1118881"/>
              <a:gd name="connsiteX0" fmla="*/ 926 w 9146476"/>
              <a:gd name="connsiteY0" fmla="*/ 1118881 h 1118881"/>
              <a:gd name="connsiteX1" fmla="*/ 0 w 9146476"/>
              <a:gd name="connsiteY1" fmla="*/ 929345 h 1118881"/>
              <a:gd name="connsiteX2" fmla="*/ 6059198 w 9146476"/>
              <a:gd name="connsiteY2" fmla="*/ 0 h 1118881"/>
              <a:gd name="connsiteX3" fmla="*/ 9146122 w 9146476"/>
              <a:gd name="connsiteY3" fmla="*/ 639977 h 1118881"/>
              <a:gd name="connsiteX4" fmla="*/ 9144706 w 9146476"/>
              <a:gd name="connsiteY4" fmla="*/ 1106532 h 1118881"/>
              <a:gd name="connsiteX5" fmla="*/ 926 w 9146476"/>
              <a:gd name="connsiteY5" fmla="*/ 1118881 h 1118881"/>
              <a:gd name="connsiteX0" fmla="*/ 926 w 9146135"/>
              <a:gd name="connsiteY0" fmla="*/ 1118881 h 1118881"/>
              <a:gd name="connsiteX1" fmla="*/ 0 w 9146135"/>
              <a:gd name="connsiteY1" fmla="*/ 929345 h 1118881"/>
              <a:gd name="connsiteX2" fmla="*/ 6059198 w 9146135"/>
              <a:gd name="connsiteY2" fmla="*/ 0 h 1118881"/>
              <a:gd name="connsiteX3" fmla="*/ 9146122 w 9146135"/>
              <a:gd name="connsiteY3" fmla="*/ 639977 h 1118881"/>
              <a:gd name="connsiteX4" fmla="*/ 8998656 w 9146135"/>
              <a:gd name="connsiteY4" fmla="*/ 1106532 h 1118881"/>
              <a:gd name="connsiteX5" fmla="*/ 926 w 9146135"/>
              <a:gd name="connsiteY5" fmla="*/ 1118881 h 1118881"/>
              <a:gd name="connsiteX0" fmla="*/ 926 w 9142960"/>
              <a:gd name="connsiteY0" fmla="*/ 1118881 h 1118881"/>
              <a:gd name="connsiteX1" fmla="*/ 0 w 9142960"/>
              <a:gd name="connsiteY1" fmla="*/ 929345 h 1118881"/>
              <a:gd name="connsiteX2" fmla="*/ 6059198 w 9142960"/>
              <a:gd name="connsiteY2" fmla="*/ 0 h 1118881"/>
              <a:gd name="connsiteX3" fmla="*/ 9142947 w 9142960"/>
              <a:gd name="connsiteY3" fmla="*/ 639977 h 1118881"/>
              <a:gd name="connsiteX4" fmla="*/ 8998656 w 9142960"/>
              <a:gd name="connsiteY4" fmla="*/ 1106532 h 1118881"/>
              <a:gd name="connsiteX5" fmla="*/ 926 w 9142960"/>
              <a:gd name="connsiteY5" fmla="*/ 1118881 h 1118881"/>
              <a:gd name="connsiteX0" fmla="*/ 926 w 9143301"/>
              <a:gd name="connsiteY0" fmla="*/ 1118881 h 1118881"/>
              <a:gd name="connsiteX1" fmla="*/ 0 w 9143301"/>
              <a:gd name="connsiteY1" fmla="*/ 929345 h 1118881"/>
              <a:gd name="connsiteX2" fmla="*/ 6059198 w 9143301"/>
              <a:gd name="connsiteY2" fmla="*/ 0 h 1118881"/>
              <a:gd name="connsiteX3" fmla="*/ 9142947 w 9143301"/>
              <a:gd name="connsiteY3" fmla="*/ 639977 h 1118881"/>
              <a:gd name="connsiteX4" fmla="*/ 9141531 w 9143301"/>
              <a:gd name="connsiteY4" fmla="*/ 1112882 h 1118881"/>
              <a:gd name="connsiteX5" fmla="*/ 926 w 9143301"/>
              <a:gd name="connsiteY5" fmla="*/ 1118881 h 1118881"/>
              <a:gd name="connsiteX0" fmla="*/ 926 w 9143301"/>
              <a:gd name="connsiteY0" fmla="*/ 1122056 h 1122056"/>
              <a:gd name="connsiteX1" fmla="*/ 0 w 9143301"/>
              <a:gd name="connsiteY1" fmla="*/ 932520 h 1122056"/>
              <a:gd name="connsiteX2" fmla="*/ 6052848 w 9143301"/>
              <a:gd name="connsiteY2" fmla="*/ 0 h 1122056"/>
              <a:gd name="connsiteX3" fmla="*/ 9142947 w 9143301"/>
              <a:gd name="connsiteY3" fmla="*/ 643152 h 1122056"/>
              <a:gd name="connsiteX4" fmla="*/ 9141531 w 9143301"/>
              <a:gd name="connsiteY4" fmla="*/ 1116057 h 1122056"/>
              <a:gd name="connsiteX5" fmla="*/ 926 w 9143301"/>
              <a:gd name="connsiteY5" fmla="*/ 1122056 h 1122056"/>
              <a:gd name="connsiteX0" fmla="*/ 926 w 9143301"/>
              <a:gd name="connsiteY0" fmla="*/ 1118881 h 1118881"/>
              <a:gd name="connsiteX1" fmla="*/ 0 w 9143301"/>
              <a:gd name="connsiteY1" fmla="*/ 929345 h 1118881"/>
              <a:gd name="connsiteX2" fmla="*/ 6056023 w 9143301"/>
              <a:gd name="connsiteY2" fmla="*/ 0 h 1118881"/>
              <a:gd name="connsiteX3" fmla="*/ 9142947 w 9143301"/>
              <a:gd name="connsiteY3" fmla="*/ 639977 h 1118881"/>
              <a:gd name="connsiteX4" fmla="*/ 9141531 w 9143301"/>
              <a:gd name="connsiteY4" fmla="*/ 1112882 h 1118881"/>
              <a:gd name="connsiteX5" fmla="*/ 926 w 9143301"/>
              <a:gd name="connsiteY5" fmla="*/ 1118881 h 1118881"/>
              <a:gd name="connsiteX0" fmla="*/ 926 w 9143301"/>
              <a:gd name="connsiteY0" fmla="*/ 1122056 h 1122056"/>
              <a:gd name="connsiteX1" fmla="*/ 0 w 9143301"/>
              <a:gd name="connsiteY1" fmla="*/ 932520 h 1122056"/>
              <a:gd name="connsiteX2" fmla="*/ 6065548 w 9143301"/>
              <a:gd name="connsiteY2" fmla="*/ 0 h 1122056"/>
              <a:gd name="connsiteX3" fmla="*/ 9142947 w 9143301"/>
              <a:gd name="connsiteY3" fmla="*/ 643152 h 1122056"/>
              <a:gd name="connsiteX4" fmla="*/ 9141531 w 9143301"/>
              <a:gd name="connsiteY4" fmla="*/ 1116057 h 1122056"/>
              <a:gd name="connsiteX5" fmla="*/ 926 w 9143301"/>
              <a:gd name="connsiteY5" fmla="*/ 1122056 h 1122056"/>
              <a:gd name="connsiteX0" fmla="*/ 7276 w 9143301"/>
              <a:gd name="connsiteY0" fmla="*/ 1125231 h 1125231"/>
              <a:gd name="connsiteX1" fmla="*/ 0 w 9143301"/>
              <a:gd name="connsiteY1" fmla="*/ 932520 h 1125231"/>
              <a:gd name="connsiteX2" fmla="*/ 6065548 w 9143301"/>
              <a:gd name="connsiteY2" fmla="*/ 0 h 1125231"/>
              <a:gd name="connsiteX3" fmla="*/ 9142947 w 9143301"/>
              <a:gd name="connsiteY3" fmla="*/ 643152 h 1125231"/>
              <a:gd name="connsiteX4" fmla="*/ 9141531 w 9143301"/>
              <a:gd name="connsiteY4" fmla="*/ 1116057 h 1125231"/>
              <a:gd name="connsiteX5" fmla="*/ 7276 w 9143301"/>
              <a:gd name="connsiteY5" fmla="*/ 1125231 h 1125231"/>
              <a:gd name="connsiteX0" fmla="*/ 24 w 9136049"/>
              <a:gd name="connsiteY0" fmla="*/ 1125231 h 1125231"/>
              <a:gd name="connsiteX1" fmla="*/ 2273 w 9136049"/>
              <a:gd name="connsiteY1" fmla="*/ 932520 h 1125231"/>
              <a:gd name="connsiteX2" fmla="*/ 6058296 w 9136049"/>
              <a:gd name="connsiteY2" fmla="*/ 0 h 1125231"/>
              <a:gd name="connsiteX3" fmla="*/ 9135695 w 9136049"/>
              <a:gd name="connsiteY3" fmla="*/ 643152 h 1125231"/>
              <a:gd name="connsiteX4" fmla="*/ 9134279 w 9136049"/>
              <a:gd name="connsiteY4" fmla="*/ 1116057 h 1125231"/>
              <a:gd name="connsiteX5" fmla="*/ 24 w 9136049"/>
              <a:gd name="connsiteY5" fmla="*/ 1125231 h 1125231"/>
              <a:gd name="connsiteX0" fmla="*/ 926 w 9133776"/>
              <a:gd name="connsiteY0" fmla="*/ 1125231 h 1125231"/>
              <a:gd name="connsiteX1" fmla="*/ 0 w 9133776"/>
              <a:gd name="connsiteY1" fmla="*/ 932520 h 1125231"/>
              <a:gd name="connsiteX2" fmla="*/ 6056023 w 9133776"/>
              <a:gd name="connsiteY2" fmla="*/ 0 h 1125231"/>
              <a:gd name="connsiteX3" fmla="*/ 9133422 w 9133776"/>
              <a:gd name="connsiteY3" fmla="*/ 643152 h 1125231"/>
              <a:gd name="connsiteX4" fmla="*/ 9132006 w 9133776"/>
              <a:gd name="connsiteY4" fmla="*/ 1116057 h 1125231"/>
              <a:gd name="connsiteX5" fmla="*/ 926 w 9133776"/>
              <a:gd name="connsiteY5" fmla="*/ 1125231 h 112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33776" h="1125231">
                <a:moveTo>
                  <a:pt x="926" y="1125231"/>
                </a:moveTo>
                <a:cubicBezTo>
                  <a:pt x="617" y="1062052"/>
                  <a:pt x="309" y="995699"/>
                  <a:pt x="0" y="932520"/>
                </a:cubicBezTo>
                <a:lnTo>
                  <a:pt x="6056023" y="0"/>
                </a:lnTo>
                <a:lnTo>
                  <a:pt x="9133422" y="643152"/>
                </a:lnTo>
                <a:cubicBezTo>
                  <a:pt x="9135067" y="798929"/>
                  <a:pt x="9130361" y="960280"/>
                  <a:pt x="9132006" y="1116057"/>
                </a:cubicBezTo>
                <a:lnTo>
                  <a:pt x="926" y="1125231"/>
                </a:lnTo>
                <a:close/>
              </a:path>
            </a:pathLst>
          </a:custGeom>
          <a:solidFill>
            <a:srgbClr val="02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DD23D-B7B2-C54D-99F8-28018F89CA38}"/>
              </a:ext>
            </a:extLst>
          </p:cNvPr>
          <p:cNvSpPr>
            <a:spLocks noGrp="1"/>
          </p:cNvSpPr>
          <p:nvPr>
            <p:ph type="ctrTitle"/>
          </p:nvPr>
        </p:nvSpPr>
        <p:spPr>
          <a:xfrm>
            <a:off x="941070" y="1284790"/>
            <a:ext cx="4709160" cy="1365541"/>
          </a:xfrm>
          <a:prstGeom prst="rect">
            <a:avLst/>
          </a:prstGeom>
        </p:spPr>
        <p:txBody>
          <a:bodyPr anchor="ctr">
            <a:normAutofit/>
          </a:bodyPr>
          <a:lstStyle>
            <a:lvl1pPr algn="l">
              <a:defRPr sz="3600">
                <a:solidFill>
                  <a:schemeClr val="accent1"/>
                </a:solidFill>
              </a:defRPr>
            </a:lvl1pPr>
          </a:lstStyle>
          <a:p>
            <a:r>
              <a:rPr lang="en-US"/>
              <a:t>Click to edit Master title style</a:t>
            </a:r>
          </a:p>
        </p:txBody>
      </p:sp>
      <p:sp>
        <p:nvSpPr>
          <p:cNvPr id="3" name="Subtitle 2">
            <a:extLst>
              <a:ext uri="{FF2B5EF4-FFF2-40B4-BE49-F238E27FC236}">
                <a16:creationId xmlns:a16="http://schemas.microsoft.com/office/drawing/2014/main" id="{C053C10E-8F0D-814F-B8B2-A9D2BAA67D04}"/>
              </a:ext>
            </a:extLst>
          </p:cNvPr>
          <p:cNvSpPr>
            <a:spLocks noGrp="1"/>
          </p:cNvSpPr>
          <p:nvPr>
            <p:ph type="subTitle" idx="1"/>
          </p:nvPr>
        </p:nvSpPr>
        <p:spPr>
          <a:xfrm>
            <a:off x="941070" y="2759491"/>
            <a:ext cx="4709160" cy="469106"/>
          </a:xfrm>
        </p:spPr>
        <p:txBody>
          <a:bodyPr>
            <a:normAutofit/>
          </a:bodyPr>
          <a:lstStyle>
            <a:lvl1pPr marL="0" indent="0" algn="l">
              <a:lnSpc>
                <a:spcPct val="100000"/>
              </a:lnSpc>
              <a:buNone/>
              <a:defRPr sz="1800" b="1" i="0">
                <a:solidFill>
                  <a:schemeClr val="tx1"/>
                </a:solidFill>
                <a:latin typeface="Rubik Black" pitchFamily="2" charset="-79"/>
                <a:cs typeface="Rubik Black" pitchFamily="2"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7" name="Picture Placeholder 6">
            <a:extLst>
              <a:ext uri="{FF2B5EF4-FFF2-40B4-BE49-F238E27FC236}">
                <a16:creationId xmlns:a16="http://schemas.microsoft.com/office/drawing/2014/main" id="{9D67DD40-9E5A-5349-B3EF-F33751A49D6F}"/>
              </a:ext>
            </a:extLst>
          </p:cNvPr>
          <p:cNvSpPr>
            <a:spLocks noGrp="1"/>
          </p:cNvSpPr>
          <p:nvPr>
            <p:ph type="pic" sz="quarter" idx="11"/>
          </p:nvPr>
        </p:nvSpPr>
        <p:spPr>
          <a:xfrm>
            <a:off x="7211028" y="3391382"/>
            <a:ext cx="1562582" cy="1064871"/>
          </a:xfrm>
        </p:spPr>
        <p:txBody>
          <a:bodyPr/>
          <a:lstStyle/>
          <a:p>
            <a:r>
              <a:rPr lang="en-US"/>
              <a:t>Click icon to add picture</a:t>
            </a:r>
          </a:p>
        </p:txBody>
      </p:sp>
      <p:sp>
        <p:nvSpPr>
          <p:cNvPr id="18" name="Footer Placeholder 4">
            <a:extLst>
              <a:ext uri="{FF2B5EF4-FFF2-40B4-BE49-F238E27FC236}">
                <a16:creationId xmlns:a16="http://schemas.microsoft.com/office/drawing/2014/main" id="{BC663FBE-D38E-BB45-8048-90A6A36B4C5E}"/>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1"/>
                </a:solidFill>
                <a:latin typeface="Rubik Light" pitchFamily="2" charset="-79"/>
                <a:cs typeface="Rubik Light" pitchFamily="2" charset="-79"/>
              </a:defRPr>
            </a:lvl1pPr>
          </a:lstStyle>
          <a:p>
            <a:r>
              <a:rPr lang="en-US"/>
              <a:t>© 2019 g2o LLC; proprietary and confidential</a:t>
            </a:r>
          </a:p>
        </p:txBody>
      </p:sp>
      <p:sp>
        <p:nvSpPr>
          <p:cNvPr id="13" name="Rectangle 12">
            <a:extLst>
              <a:ext uri="{FF2B5EF4-FFF2-40B4-BE49-F238E27FC236}">
                <a16:creationId xmlns:a16="http://schemas.microsoft.com/office/drawing/2014/main" id="{BB8AA136-4995-4540-9C8F-96686756004A}"/>
              </a:ext>
            </a:extLst>
          </p:cNvPr>
          <p:cNvSpPr/>
          <p:nvPr userDrawn="1"/>
        </p:nvSpPr>
        <p:spPr>
          <a:xfrm>
            <a:off x="6391656" y="0"/>
            <a:ext cx="2740769" cy="2203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CF983C77-039C-5D41-9F75-2C7CA4C6F247}"/>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a:stretch/>
        </p:blipFill>
        <p:spPr>
          <a:xfrm>
            <a:off x="7171856" y="393191"/>
            <a:ext cx="1632020" cy="1185351"/>
          </a:xfrm>
          <a:prstGeom prst="rect">
            <a:avLst/>
          </a:prstGeom>
          <a:solidFill>
            <a:schemeClr val="bg1"/>
          </a:solidFill>
        </p:spPr>
      </p:pic>
    </p:spTree>
    <p:extLst>
      <p:ext uri="{BB962C8B-B14F-4D97-AF65-F5344CB8AC3E}">
        <p14:creationId xmlns:p14="http://schemas.microsoft.com/office/powerpoint/2010/main" val="538636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5677-682F-5F47-863B-AB41C77B2390}"/>
              </a:ext>
            </a:extLst>
          </p:cNvPr>
          <p:cNvSpPr>
            <a:spLocks noGrp="1"/>
          </p:cNvSpPr>
          <p:nvPr>
            <p:ph type="title"/>
          </p:nvPr>
        </p:nvSpPr>
        <p:spPr>
          <a:xfrm>
            <a:off x="426719" y="541782"/>
            <a:ext cx="8369805" cy="72623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C50FA4A-1FED-7249-BB57-5D020481B8CE}"/>
              </a:ext>
            </a:extLst>
          </p:cNvPr>
          <p:cNvSpPr>
            <a:spLocks noGrp="1"/>
          </p:cNvSpPr>
          <p:nvPr>
            <p:ph idx="1"/>
          </p:nvPr>
        </p:nvSpPr>
        <p:spPr>
          <a:xfrm>
            <a:off x="426720" y="1369219"/>
            <a:ext cx="8369808" cy="32635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DC6D455B-8DC2-4E4C-A8FD-69236BFBA41A}"/>
              </a:ext>
            </a:extLst>
          </p:cNvPr>
          <p:cNvSpPr/>
          <p:nvPr userDrawn="1"/>
        </p:nvSpPr>
        <p:spPr>
          <a:xfrm>
            <a:off x="762" y="0"/>
            <a:ext cx="1755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3EA540E3-35BD-204E-B369-F43737BFB539}"/>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8" name="Slide Number Placeholder 5">
            <a:extLst>
              <a:ext uri="{FF2B5EF4-FFF2-40B4-BE49-F238E27FC236}">
                <a16:creationId xmlns:a16="http://schemas.microsoft.com/office/drawing/2014/main" id="{1CD988E2-EE60-5544-837A-92E10A2A22A8}"/>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4779386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2D92C-76AE-1E47-B204-48126F3F8535}"/>
              </a:ext>
            </a:extLst>
          </p:cNvPr>
          <p:cNvSpPr>
            <a:spLocks noGrp="1"/>
          </p:cNvSpPr>
          <p:nvPr>
            <p:ph sz="half" idx="1"/>
          </p:nvPr>
        </p:nvSpPr>
        <p:spPr>
          <a:xfrm>
            <a:off x="426720" y="1369219"/>
            <a:ext cx="399996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04E32-7978-704A-99B7-40998A200FD5}"/>
              </a:ext>
            </a:extLst>
          </p:cNvPr>
          <p:cNvSpPr>
            <a:spLocks noGrp="1"/>
          </p:cNvSpPr>
          <p:nvPr>
            <p:ph sz="half" idx="2"/>
          </p:nvPr>
        </p:nvSpPr>
        <p:spPr>
          <a:xfrm>
            <a:off x="4717310" y="1369219"/>
            <a:ext cx="4079215"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DBCC80-E610-1343-A8E7-5AE56B1DAFA6}"/>
              </a:ext>
            </a:extLst>
          </p:cNvPr>
          <p:cNvSpPr/>
          <p:nvPr userDrawn="1"/>
        </p:nvSpPr>
        <p:spPr>
          <a:xfrm>
            <a:off x="762" y="0"/>
            <a:ext cx="1755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5CE7A2C6-A495-6B49-B559-58F799B44A86}"/>
              </a:ext>
            </a:extLst>
          </p:cNvPr>
          <p:cNvSpPr>
            <a:spLocks noGrp="1"/>
          </p:cNvSpPr>
          <p:nvPr>
            <p:ph type="title"/>
          </p:nvPr>
        </p:nvSpPr>
        <p:spPr>
          <a:xfrm>
            <a:off x="426720" y="541782"/>
            <a:ext cx="8369808" cy="726233"/>
          </a:xfrm>
          <a:prstGeom prst="rect">
            <a:avLst/>
          </a:prstGeom>
        </p:spPr>
        <p:txBody>
          <a:bodyPr/>
          <a:lstStyle>
            <a:lvl1pPr>
              <a:defRPr>
                <a:solidFill>
                  <a:schemeClr val="accent1"/>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2E0FBA8C-C821-1F49-9C5E-9DFDE7A46423}"/>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9" name="Slide Number Placeholder 5">
            <a:extLst>
              <a:ext uri="{FF2B5EF4-FFF2-40B4-BE49-F238E27FC236}">
                <a16:creationId xmlns:a16="http://schemas.microsoft.com/office/drawing/2014/main" id="{D33D0CDB-3CCF-1448-A70A-A74A9C915A42}"/>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693231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5D850F-1A0F-4643-BDAC-9EF831DEB84E}"/>
              </a:ext>
            </a:extLst>
          </p:cNvPr>
          <p:cNvSpPr>
            <a:spLocks noGrp="1"/>
          </p:cNvSpPr>
          <p:nvPr>
            <p:ph type="body" idx="1"/>
          </p:nvPr>
        </p:nvSpPr>
        <p:spPr>
          <a:xfrm>
            <a:off x="426719" y="1365812"/>
            <a:ext cx="3981669" cy="5129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DE1739-A74B-584F-BC64-A42234134522}"/>
              </a:ext>
            </a:extLst>
          </p:cNvPr>
          <p:cNvSpPr>
            <a:spLocks noGrp="1"/>
          </p:cNvSpPr>
          <p:nvPr>
            <p:ph sz="half" idx="2"/>
          </p:nvPr>
        </p:nvSpPr>
        <p:spPr>
          <a:xfrm>
            <a:off x="426719" y="1878806"/>
            <a:ext cx="3981669"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11288F-19AF-BE4D-B4B7-47CF9985B17C}"/>
              </a:ext>
            </a:extLst>
          </p:cNvPr>
          <p:cNvSpPr>
            <a:spLocks noGrp="1"/>
          </p:cNvSpPr>
          <p:nvPr>
            <p:ph type="body" sz="quarter" idx="3"/>
          </p:nvPr>
        </p:nvSpPr>
        <p:spPr>
          <a:xfrm>
            <a:off x="4699322" y="1365812"/>
            <a:ext cx="4097206" cy="5129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7E849-1288-F642-9C39-0AFEF1B1EA9B}"/>
              </a:ext>
            </a:extLst>
          </p:cNvPr>
          <p:cNvSpPr>
            <a:spLocks noGrp="1"/>
          </p:cNvSpPr>
          <p:nvPr>
            <p:ph sz="quarter" idx="4"/>
          </p:nvPr>
        </p:nvSpPr>
        <p:spPr>
          <a:xfrm>
            <a:off x="4699322" y="1878806"/>
            <a:ext cx="408821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B1DF0512-3997-6141-8773-843FA5F5368E}"/>
              </a:ext>
            </a:extLst>
          </p:cNvPr>
          <p:cNvSpPr/>
          <p:nvPr userDrawn="1"/>
        </p:nvSpPr>
        <p:spPr>
          <a:xfrm>
            <a:off x="762" y="0"/>
            <a:ext cx="1755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11E22E4-C230-7441-8C87-687407714028}"/>
              </a:ext>
            </a:extLst>
          </p:cNvPr>
          <p:cNvSpPr>
            <a:spLocks noGrp="1"/>
          </p:cNvSpPr>
          <p:nvPr>
            <p:ph type="title"/>
          </p:nvPr>
        </p:nvSpPr>
        <p:spPr>
          <a:xfrm>
            <a:off x="426720" y="541782"/>
            <a:ext cx="8360822" cy="726233"/>
          </a:xfrm>
          <a:prstGeom prst="rect">
            <a:avLst/>
          </a:prstGeom>
        </p:spPr>
        <p:txBody>
          <a:bodyPr/>
          <a:lstStyle>
            <a:lvl1pPr>
              <a:defRPr>
                <a:solidFill>
                  <a:schemeClr val="accent1"/>
                </a:solidFill>
              </a:defRPr>
            </a:lvl1pPr>
          </a:lstStyle>
          <a:p>
            <a:r>
              <a:rPr lang="en-US"/>
              <a:t>Click to edit Master title style</a:t>
            </a:r>
          </a:p>
        </p:txBody>
      </p:sp>
      <p:sp>
        <p:nvSpPr>
          <p:cNvPr id="13" name="Footer Placeholder 4">
            <a:extLst>
              <a:ext uri="{FF2B5EF4-FFF2-40B4-BE49-F238E27FC236}">
                <a16:creationId xmlns:a16="http://schemas.microsoft.com/office/drawing/2014/main" id="{777897EC-47CC-0B4D-AC32-64E0CECF7C3E}"/>
              </a:ext>
            </a:extLst>
          </p:cNvPr>
          <p:cNvSpPr>
            <a:spLocks noGrp="1"/>
          </p:cNvSpPr>
          <p:nvPr>
            <p:ph type="ftr" sz="quarter" idx="11"/>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1" name="Slide Number Placeholder 5">
            <a:extLst>
              <a:ext uri="{FF2B5EF4-FFF2-40B4-BE49-F238E27FC236}">
                <a16:creationId xmlns:a16="http://schemas.microsoft.com/office/drawing/2014/main" id="{901CFBC3-5DF5-7348-9F7A-5B177914C746}"/>
              </a:ext>
            </a:extLst>
          </p:cNvPr>
          <p:cNvSpPr>
            <a:spLocks noGrp="1"/>
          </p:cNvSpPr>
          <p:nvPr>
            <p:ph type="sldNum" sz="quarter" idx="12"/>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344539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2793A0-7729-1B48-9DF4-9533DF8AA9EC}"/>
              </a:ext>
            </a:extLst>
          </p:cNvPr>
          <p:cNvSpPr/>
          <p:nvPr userDrawn="1"/>
        </p:nvSpPr>
        <p:spPr>
          <a:xfrm>
            <a:off x="762" y="0"/>
            <a:ext cx="1755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A5A861D-858F-5F44-8753-9815BF679C41}"/>
              </a:ext>
            </a:extLst>
          </p:cNvPr>
          <p:cNvSpPr>
            <a:spLocks noGrp="1"/>
          </p:cNvSpPr>
          <p:nvPr>
            <p:ph type="title"/>
          </p:nvPr>
        </p:nvSpPr>
        <p:spPr>
          <a:xfrm>
            <a:off x="426720" y="541782"/>
            <a:ext cx="8360822" cy="726233"/>
          </a:xfrm>
          <a:prstGeom prst="rect">
            <a:avLst/>
          </a:prstGeom>
        </p:spPr>
        <p:txBody>
          <a:bodyPr/>
          <a:lstStyle>
            <a:lvl1pPr>
              <a:defRPr>
                <a:solidFill>
                  <a:schemeClr val="accent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BC894FC6-B8FF-8442-8B08-2765B7074B3C}"/>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7" name="Slide Number Placeholder 5">
            <a:extLst>
              <a:ext uri="{FF2B5EF4-FFF2-40B4-BE49-F238E27FC236}">
                <a16:creationId xmlns:a16="http://schemas.microsoft.com/office/drawing/2014/main" id="{A3843FF3-E689-804E-9898-931AF6394641}"/>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739452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C7B011-95ED-9C48-8394-FF36039BE197}"/>
              </a:ext>
            </a:extLst>
          </p:cNvPr>
          <p:cNvSpPr/>
          <p:nvPr userDrawn="1"/>
        </p:nvSpPr>
        <p:spPr>
          <a:xfrm>
            <a:off x="762" y="0"/>
            <a:ext cx="1755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2A0196BA-2D60-FF4B-BC7B-E65771F6FB43}"/>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6" name="Slide Number Placeholder 5">
            <a:extLst>
              <a:ext uri="{FF2B5EF4-FFF2-40B4-BE49-F238E27FC236}">
                <a16:creationId xmlns:a16="http://schemas.microsoft.com/office/drawing/2014/main" id="{5BE3D29C-DA66-1A4E-9769-813A7914AB75}"/>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103489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09354-66F8-4949-A4BA-2B6A5DF72A55}"/>
              </a:ext>
            </a:extLst>
          </p:cNvPr>
          <p:cNvSpPr>
            <a:spLocks noGrp="1"/>
          </p:cNvSpPr>
          <p:nvPr>
            <p:ph idx="1"/>
          </p:nvPr>
        </p:nvSpPr>
        <p:spPr>
          <a:xfrm>
            <a:off x="3887390" y="740569"/>
            <a:ext cx="4909137" cy="3892151"/>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B35F3-D639-0A44-BC72-D0D02C9BC100}"/>
              </a:ext>
            </a:extLst>
          </p:cNvPr>
          <p:cNvSpPr>
            <a:spLocks noGrp="1"/>
          </p:cNvSpPr>
          <p:nvPr>
            <p:ph type="body" sz="half" idx="2"/>
          </p:nvPr>
        </p:nvSpPr>
        <p:spPr>
          <a:xfrm>
            <a:off x="426720" y="1543051"/>
            <a:ext cx="3152299" cy="3089670"/>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4" name="Rectangle 13">
            <a:extLst>
              <a:ext uri="{FF2B5EF4-FFF2-40B4-BE49-F238E27FC236}">
                <a16:creationId xmlns:a16="http://schemas.microsoft.com/office/drawing/2014/main" id="{3DBF4CD8-40A8-0D43-9452-6BC6757A5809}"/>
              </a:ext>
            </a:extLst>
          </p:cNvPr>
          <p:cNvSpPr/>
          <p:nvPr userDrawn="1"/>
        </p:nvSpPr>
        <p:spPr>
          <a:xfrm>
            <a:off x="0" y="0"/>
            <a:ext cx="1755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43044FEF-DDE5-DD40-BB19-C1BE66BD9DE7}"/>
              </a:ext>
            </a:extLst>
          </p:cNvPr>
          <p:cNvSpPr txBox="1">
            <a:spLocks/>
          </p:cNvSpPr>
          <p:nvPr userDrawn="1"/>
        </p:nvSpPr>
        <p:spPr>
          <a:xfrm>
            <a:off x="426720" y="541782"/>
            <a:ext cx="3152299" cy="726233"/>
          </a:xfrm>
          <a:prstGeom prst="rect">
            <a:avLst/>
          </a:prstGeom>
        </p:spPr>
        <p:txBody>
          <a:bodyPr vert="horz" lIns="91440" tIns="45720" rIns="91440" bIns="45720" rtlCol="0" anchor="ctr">
            <a:normAutofit/>
          </a:bodyPr>
          <a:lstStyle>
            <a:lvl1pPr algn="l" defTabSz="685800" rtl="0" eaLnBrk="1" latinLnBrk="0" hangingPunct="1">
              <a:lnSpc>
                <a:spcPct val="100000"/>
              </a:lnSpc>
              <a:spcBef>
                <a:spcPts val="0"/>
              </a:spcBef>
              <a:spcAft>
                <a:spcPts val="600"/>
              </a:spcAft>
              <a:buNone/>
              <a:defRPr sz="2400" b="0" i="1" kern="1200">
                <a:solidFill>
                  <a:schemeClr val="tx1"/>
                </a:solidFill>
                <a:latin typeface="Rubik Bold" pitchFamily="2" charset="-79"/>
                <a:ea typeface="+mj-ea"/>
                <a:cs typeface="Rubik Bold" pitchFamily="2" charset="-79"/>
              </a:defRPr>
            </a:lvl1pPr>
          </a:lstStyle>
          <a:p>
            <a:endParaRPr lang="en-US"/>
          </a:p>
        </p:txBody>
      </p:sp>
      <p:sp>
        <p:nvSpPr>
          <p:cNvPr id="23" name="Title 1">
            <a:extLst>
              <a:ext uri="{FF2B5EF4-FFF2-40B4-BE49-F238E27FC236}">
                <a16:creationId xmlns:a16="http://schemas.microsoft.com/office/drawing/2014/main" id="{0A95A546-C22A-3B46-B65A-AD84336968A2}"/>
              </a:ext>
            </a:extLst>
          </p:cNvPr>
          <p:cNvSpPr>
            <a:spLocks noGrp="1"/>
          </p:cNvSpPr>
          <p:nvPr>
            <p:ph type="title"/>
          </p:nvPr>
        </p:nvSpPr>
        <p:spPr>
          <a:xfrm>
            <a:off x="426720" y="541782"/>
            <a:ext cx="3152299" cy="726233"/>
          </a:xfrm>
          <a:prstGeom prst="rect">
            <a:avLst/>
          </a:prstGeom>
        </p:spPr>
        <p:txBody>
          <a:bodyPr/>
          <a:lstStyle>
            <a:lvl1pPr>
              <a:defRPr>
                <a:solidFill>
                  <a:schemeClr val="accent1"/>
                </a:solidFill>
              </a:defRPr>
            </a:lvl1pPr>
          </a:lstStyle>
          <a:p>
            <a:r>
              <a:rPr lang="en-US"/>
              <a:t>Click to edit Master title style</a:t>
            </a:r>
          </a:p>
        </p:txBody>
      </p:sp>
      <p:sp>
        <p:nvSpPr>
          <p:cNvPr id="12" name="Footer Placeholder 4">
            <a:extLst>
              <a:ext uri="{FF2B5EF4-FFF2-40B4-BE49-F238E27FC236}">
                <a16:creationId xmlns:a16="http://schemas.microsoft.com/office/drawing/2014/main" id="{BA386E6B-9E47-8343-8599-3AEB73B5CD9E}"/>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0" name="Slide Number Placeholder 5">
            <a:extLst>
              <a:ext uri="{FF2B5EF4-FFF2-40B4-BE49-F238E27FC236}">
                <a16:creationId xmlns:a16="http://schemas.microsoft.com/office/drawing/2014/main" id="{81F5F46F-963B-8F41-8008-6B2406DDA8AA}"/>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3149563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F09F33E-C299-3A47-BE4F-D94FED6CBC29}"/>
              </a:ext>
            </a:extLst>
          </p:cNvPr>
          <p:cNvSpPr>
            <a:spLocks noGrp="1"/>
          </p:cNvSpPr>
          <p:nvPr>
            <p:ph type="pic" idx="1"/>
          </p:nvPr>
        </p:nvSpPr>
        <p:spPr>
          <a:xfrm>
            <a:off x="3887390" y="541782"/>
            <a:ext cx="5256610" cy="46017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57D90C5B-343C-7A47-B99C-E118D561062E}"/>
              </a:ext>
            </a:extLst>
          </p:cNvPr>
          <p:cNvSpPr>
            <a:spLocks noGrp="1"/>
          </p:cNvSpPr>
          <p:nvPr>
            <p:ph type="body" sz="half" idx="2"/>
          </p:nvPr>
        </p:nvSpPr>
        <p:spPr>
          <a:xfrm>
            <a:off x="426720" y="1543050"/>
            <a:ext cx="3152299" cy="3089671"/>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0" name="Rectangle 19">
            <a:extLst>
              <a:ext uri="{FF2B5EF4-FFF2-40B4-BE49-F238E27FC236}">
                <a16:creationId xmlns:a16="http://schemas.microsoft.com/office/drawing/2014/main" id="{17222414-67BF-FB41-B977-AC2B8FEAFDDA}"/>
              </a:ext>
            </a:extLst>
          </p:cNvPr>
          <p:cNvSpPr/>
          <p:nvPr userDrawn="1"/>
        </p:nvSpPr>
        <p:spPr>
          <a:xfrm>
            <a:off x="762" y="0"/>
            <a:ext cx="17551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BECEAA21-912F-CB4D-A318-5B3CFC6B0551}"/>
              </a:ext>
            </a:extLst>
          </p:cNvPr>
          <p:cNvSpPr>
            <a:spLocks noGrp="1"/>
          </p:cNvSpPr>
          <p:nvPr>
            <p:ph type="title"/>
          </p:nvPr>
        </p:nvSpPr>
        <p:spPr>
          <a:xfrm>
            <a:off x="426720" y="541782"/>
            <a:ext cx="3152299" cy="726233"/>
          </a:xfrm>
          <a:prstGeom prst="rect">
            <a:avLst/>
          </a:prstGeom>
        </p:spPr>
        <p:txBody>
          <a:bodyPr/>
          <a:lstStyle>
            <a:lvl1pPr>
              <a:defRPr>
                <a:solidFill>
                  <a:schemeClr val="accent1"/>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4BB5DAE5-4440-E043-9728-709BCA3720EF}"/>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2" name="Triangle 11">
            <a:extLst>
              <a:ext uri="{FF2B5EF4-FFF2-40B4-BE49-F238E27FC236}">
                <a16:creationId xmlns:a16="http://schemas.microsoft.com/office/drawing/2014/main" id="{EF132375-5436-0843-97D5-992527865F88}"/>
              </a:ext>
            </a:extLst>
          </p:cNvPr>
          <p:cNvSpPr/>
          <p:nvPr userDrawn="1"/>
        </p:nvSpPr>
        <p:spPr>
          <a:xfrm>
            <a:off x="4572000" y="4132148"/>
            <a:ext cx="4571238" cy="1011352"/>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0" name="Slide Number Placeholder 5">
            <a:extLst>
              <a:ext uri="{FF2B5EF4-FFF2-40B4-BE49-F238E27FC236}">
                <a16:creationId xmlns:a16="http://schemas.microsoft.com/office/drawing/2014/main" id="{B45F25FE-12D6-6746-8ACA-425A52262057}"/>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33668311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Picture with Caption">
    <p:bg>
      <p:bgPr>
        <a:solidFill>
          <a:schemeClr val="accent2"/>
        </a:solidFill>
        <a:effectLst/>
      </p:bgPr>
    </p:bg>
    <p:spTree>
      <p:nvGrpSpPr>
        <p:cNvPr id="1" name=""/>
        <p:cNvGrpSpPr/>
        <p:nvPr/>
      </p:nvGrpSpPr>
      <p:grpSpPr>
        <a:xfrm>
          <a:off x="0" y="0"/>
          <a:ext cx="0" cy="0"/>
          <a:chOff x="0" y="0"/>
          <a:chExt cx="0" cy="0"/>
        </a:xfrm>
      </p:grpSpPr>
      <p:sp>
        <p:nvSpPr>
          <p:cNvPr id="14" name="Triangle 13">
            <a:extLst>
              <a:ext uri="{FF2B5EF4-FFF2-40B4-BE49-F238E27FC236}">
                <a16:creationId xmlns:a16="http://schemas.microsoft.com/office/drawing/2014/main" id="{71754C32-00B5-F746-A277-A0C261570E80}"/>
              </a:ext>
            </a:extLst>
          </p:cNvPr>
          <p:cNvSpPr/>
          <p:nvPr userDrawn="1"/>
        </p:nvSpPr>
        <p:spPr>
          <a:xfrm flipH="1">
            <a:off x="0" y="3557564"/>
            <a:ext cx="9139238" cy="1585937"/>
          </a:xfrm>
          <a:prstGeom prst="triangle">
            <a:avLst>
              <a:gd name="adj" fmla="val 100000"/>
            </a:avLst>
          </a:prstGeom>
          <a:solidFill>
            <a:srgbClr val="FC5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a:extLst>
              <a:ext uri="{FF2B5EF4-FFF2-40B4-BE49-F238E27FC236}">
                <a16:creationId xmlns:a16="http://schemas.microsoft.com/office/drawing/2014/main" id="{3F09F33E-C299-3A47-BE4F-D94FED6CBC29}"/>
              </a:ext>
            </a:extLst>
          </p:cNvPr>
          <p:cNvSpPr>
            <a:spLocks noGrp="1"/>
          </p:cNvSpPr>
          <p:nvPr>
            <p:ph type="pic" idx="1"/>
          </p:nvPr>
        </p:nvSpPr>
        <p:spPr>
          <a:xfrm>
            <a:off x="3887390" y="548640"/>
            <a:ext cx="5256610" cy="459485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16" name="Triangle 15">
            <a:extLst>
              <a:ext uri="{FF2B5EF4-FFF2-40B4-BE49-F238E27FC236}">
                <a16:creationId xmlns:a16="http://schemas.microsoft.com/office/drawing/2014/main" id="{3005D2D1-C582-304C-877E-B405C5BC9D95}"/>
              </a:ext>
            </a:extLst>
          </p:cNvPr>
          <p:cNvSpPr/>
          <p:nvPr userDrawn="1"/>
        </p:nvSpPr>
        <p:spPr>
          <a:xfrm>
            <a:off x="4572000" y="4132148"/>
            <a:ext cx="4571238" cy="1011352"/>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7D90C5B-343C-7A47-B99C-E118D561062E}"/>
              </a:ext>
            </a:extLst>
          </p:cNvPr>
          <p:cNvSpPr>
            <a:spLocks noGrp="1"/>
          </p:cNvSpPr>
          <p:nvPr>
            <p:ph type="body" sz="half" idx="2"/>
          </p:nvPr>
        </p:nvSpPr>
        <p:spPr>
          <a:xfrm>
            <a:off x="426720" y="1543050"/>
            <a:ext cx="3152299" cy="3089670"/>
          </a:xfrm>
        </p:spPr>
        <p:txBody>
          <a:bodyPr>
            <a:normAutofit/>
          </a:bodyPr>
          <a:lstStyle>
            <a:lvl1pPr marL="0" indent="0">
              <a:buNone/>
              <a:defRPr sz="16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8" name="Title 4">
            <a:extLst>
              <a:ext uri="{FF2B5EF4-FFF2-40B4-BE49-F238E27FC236}">
                <a16:creationId xmlns:a16="http://schemas.microsoft.com/office/drawing/2014/main" id="{D783EF9B-BC89-D646-9140-7FEFD2D6FDA7}"/>
              </a:ext>
            </a:extLst>
          </p:cNvPr>
          <p:cNvSpPr>
            <a:spLocks noGrp="1"/>
          </p:cNvSpPr>
          <p:nvPr>
            <p:ph type="title"/>
          </p:nvPr>
        </p:nvSpPr>
        <p:spPr>
          <a:xfrm>
            <a:off x="426720" y="548640"/>
            <a:ext cx="3152299" cy="719375"/>
          </a:xfrm>
        </p:spPr>
        <p:txBody>
          <a:bodyPr/>
          <a:lstStyle>
            <a:lvl1pPr>
              <a:defRPr>
                <a:solidFill>
                  <a:schemeClr val="bg1"/>
                </a:solidFill>
              </a:defRPr>
            </a:lvl1pPr>
          </a:lstStyle>
          <a:p>
            <a:r>
              <a:rPr lang="en-US"/>
              <a:t>Click to edit Master title style</a:t>
            </a:r>
          </a:p>
        </p:txBody>
      </p:sp>
      <p:pic>
        <p:nvPicPr>
          <p:cNvPr id="9" name="Picture 8">
            <a:extLst>
              <a:ext uri="{FF2B5EF4-FFF2-40B4-BE49-F238E27FC236}">
                <a16:creationId xmlns:a16="http://schemas.microsoft.com/office/drawing/2014/main" id="{60A9AEAE-BC89-F84D-80B6-AB6D3B16320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995191" y="0"/>
            <a:ext cx="924560" cy="710170"/>
          </a:xfrm>
          <a:prstGeom prst="rect">
            <a:avLst/>
          </a:prstGeom>
        </p:spPr>
      </p:pic>
      <p:sp>
        <p:nvSpPr>
          <p:cNvPr id="15" name="Footer Placeholder 4">
            <a:extLst>
              <a:ext uri="{FF2B5EF4-FFF2-40B4-BE49-F238E27FC236}">
                <a16:creationId xmlns:a16="http://schemas.microsoft.com/office/drawing/2014/main" id="{8760BF70-2340-9846-99DC-C43D34593812}"/>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1"/>
                </a:solidFill>
                <a:latin typeface="Rubik Light" pitchFamily="2" charset="-79"/>
                <a:cs typeface="Rubik Light" pitchFamily="2" charset="-79"/>
              </a:defRPr>
            </a:lvl1pPr>
          </a:lstStyle>
          <a:p>
            <a:r>
              <a:rPr lang="en-US"/>
              <a:t>© 2019 g2o LLC; proprietary and confidential</a:t>
            </a:r>
          </a:p>
        </p:txBody>
      </p:sp>
      <p:sp>
        <p:nvSpPr>
          <p:cNvPr id="10" name="Slide Number Placeholder 5">
            <a:extLst>
              <a:ext uri="{FF2B5EF4-FFF2-40B4-BE49-F238E27FC236}">
                <a16:creationId xmlns:a16="http://schemas.microsoft.com/office/drawing/2014/main" id="{E92549AE-4359-1248-B362-11E352DC0392}"/>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8292496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Triangle 16">
            <a:extLst>
              <a:ext uri="{FF2B5EF4-FFF2-40B4-BE49-F238E27FC236}">
                <a16:creationId xmlns:a16="http://schemas.microsoft.com/office/drawing/2014/main" id="{AEE05925-DBF2-3E4C-8689-86F0ACD329EC}"/>
              </a:ext>
            </a:extLst>
          </p:cNvPr>
          <p:cNvSpPr/>
          <p:nvPr userDrawn="1"/>
        </p:nvSpPr>
        <p:spPr>
          <a:xfrm flipH="1">
            <a:off x="0" y="3557564"/>
            <a:ext cx="9139238" cy="1585937"/>
          </a:xfrm>
          <a:prstGeom prst="triangle">
            <a:avLst>
              <a:gd name="adj" fmla="val 100000"/>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B61EA076-ECD1-7749-BA45-C04C4029637A}"/>
              </a:ext>
            </a:extLst>
          </p:cNvPr>
          <p:cNvSpPr/>
          <p:nvPr userDrawn="1"/>
        </p:nvSpPr>
        <p:spPr>
          <a:xfrm>
            <a:off x="2519682" y="3677921"/>
            <a:ext cx="6624318" cy="1465580"/>
          </a:xfrm>
          <a:prstGeom prst="triangle">
            <a:avLst>
              <a:gd name="adj"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9E4AFABE-2BCE-BA48-ACD7-0E504A2A91BB}"/>
              </a:ext>
            </a:extLst>
          </p:cNvPr>
          <p:cNvSpPr/>
          <p:nvPr userDrawn="1"/>
        </p:nvSpPr>
        <p:spPr>
          <a:xfrm>
            <a:off x="2519683" y="4499376"/>
            <a:ext cx="6624316" cy="644125"/>
          </a:xfrm>
          <a:prstGeom prst="triangle">
            <a:avLst>
              <a:gd name="adj" fmla="val 43983"/>
            </a:avLst>
          </a:prstGeom>
          <a:solidFill>
            <a:srgbClr val="1AA1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446E7-ACB4-AA43-ABD7-F7C07CF3317E}"/>
              </a:ext>
            </a:extLst>
          </p:cNvPr>
          <p:cNvSpPr>
            <a:spLocks noGrp="1"/>
          </p:cNvSpPr>
          <p:nvPr>
            <p:ph type="title"/>
          </p:nvPr>
        </p:nvSpPr>
        <p:spPr>
          <a:xfrm>
            <a:off x="941069" y="1282305"/>
            <a:ext cx="7855456" cy="1697340"/>
          </a:xfrm>
          <a:prstGeom prst="rect">
            <a:avLst/>
          </a:prstGeom>
        </p:spPr>
        <p:txBody>
          <a:bodyPr anchor="b">
            <a:normAutofit/>
          </a:bodyPr>
          <a:lstStyle>
            <a:lvl1pPr>
              <a:defRPr sz="3600">
                <a:solidFill>
                  <a:srgbClr val="003865"/>
                </a:solidFill>
              </a:defRPr>
            </a:lvl1pPr>
          </a:lstStyle>
          <a:p>
            <a:r>
              <a:rPr lang="en-US"/>
              <a:t>Click to edit Master title style</a:t>
            </a:r>
          </a:p>
        </p:txBody>
      </p:sp>
      <p:sp>
        <p:nvSpPr>
          <p:cNvPr id="3" name="Text Placeholder 2">
            <a:extLst>
              <a:ext uri="{FF2B5EF4-FFF2-40B4-BE49-F238E27FC236}">
                <a16:creationId xmlns:a16="http://schemas.microsoft.com/office/drawing/2014/main" id="{0BD53182-ED68-8040-9932-D996F9780871}"/>
              </a:ext>
            </a:extLst>
          </p:cNvPr>
          <p:cNvSpPr>
            <a:spLocks noGrp="1"/>
          </p:cNvSpPr>
          <p:nvPr>
            <p:ph type="body" idx="1"/>
          </p:nvPr>
        </p:nvSpPr>
        <p:spPr>
          <a:xfrm>
            <a:off x="941069" y="2979644"/>
            <a:ext cx="7850692" cy="1125140"/>
          </a:xfrm>
        </p:spPr>
        <p:txBody>
          <a:bodyPr/>
          <a:lstStyle>
            <a:lvl1pPr marL="0" indent="0">
              <a:buNone/>
              <a:defRPr sz="1800">
                <a:solidFill>
                  <a:srgbClr val="42556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21" name="Rectangle 20">
            <a:extLst>
              <a:ext uri="{FF2B5EF4-FFF2-40B4-BE49-F238E27FC236}">
                <a16:creationId xmlns:a16="http://schemas.microsoft.com/office/drawing/2014/main" id="{0C4AA05E-0B7F-2F46-90BF-24CB07FDABAA}"/>
              </a:ext>
            </a:extLst>
          </p:cNvPr>
          <p:cNvSpPr/>
          <p:nvPr userDrawn="1"/>
        </p:nvSpPr>
        <p:spPr>
          <a:xfrm>
            <a:off x="762" y="0"/>
            <a:ext cx="17551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1EEA0E0D-7279-CB45-AE5F-060F24C98E0B}"/>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
        <p:nvSpPr>
          <p:cNvPr id="19" name="Footer Placeholder 4">
            <a:extLst>
              <a:ext uri="{FF2B5EF4-FFF2-40B4-BE49-F238E27FC236}">
                <a16:creationId xmlns:a16="http://schemas.microsoft.com/office/drawing/2014/main" id="{5943B912-67D3-5441-84A0-B02BCC9240A2}"/>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Tree>
    <p:extLst>
      <p:ext uri="{BB962C8B-B14F-4D97-AF65-F5344CB8AC3E}">
        <p14:creationId xmlns:p14="http://schemas.microsoft.com/office/powerpoint/2010/main" val="33740516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2" name="Triangle 31">
            <a:extLst>
              <a:ext uri="{FF2B5EF4-FFF2-40B4-BE49-F238E27FC236}">
                <a16:creationId xmlns:a16="http://schemas.microsoft.com/office/drawing/2014/main" id="{6D3A9D7B-2A09-0145-B3D9-04EA93D0F0CC}"/>
              </a:ext>
            </a:extLst>
          </p:cNvPr>
          <p:cNvSpPr/>
          <p:nvPr userDrawn="1"/>
        </p:nvSpPr>
        <p:spPr>
          <a:xfrm>
            <a:off x="4572000" y="4132148"/>
            <a:ext cx="4571238" cy="1011352"/>
          </a:xfrm>
          <a:prstGeom prst="triangle">
            <a:avLst>
              <a:gd name="adj"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15677-682F-5F47-863B-AB41C77B2390}"/>
              </a:ext>
            </a:extLst>
          </p:cNvPr>
          <p:cNvSpPr>
            <a:spLocks noGrp="1"/>
          </p:cNvSpPr>
          <p:nvPr>
            <p:ph type="title"/>
          </p:nvPr>
        </p:nvSpPr>
        <p:spPr>
          <a:xfrm>
            <a:off x="426720" y="541782"/>
            <a:ext cx="8369807" cy="72623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C50FA4A-1FED-7249-BB57-5D020481B8CE}"/>
              </a:ext>
            </a:extLst>
          </p:cNvPr>
          <p:cNvSpPr>
            <a:spLocks noGrp="1"/>
          </p:cNvSpPr>
          <p:nvPr>
            <p:ph idx="1"/>
          </p:nvPr>
        </p:nvSpPr>
        <p:spPr>
          <a:xfrm>
            <a:off x="426720" y="1369219"/>
            <a:ext cx="837878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a:extLst>
              <a:ext uri="{FF2B5EF4-FFF2-40B4-BE49-F238E27FC236}">
                <a16:creationId xmlns:a16="http://schemas.microsoft.com/office/drawing/2014/main" id="{6ECF627F-D9FC-774C-8987-9D029BA6F39B}"/>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30" name="Rectangle 29">
            <a:extLst>
              <a:ext uri="{FF2B5EF4-FFF2-40B4-BE49-F238E27FC236}">
                <a16:creationId xmlns:a16="http://schemas.microsoft.com/office/drawing/2014/main" id="{2C6C3156-149C-8045-93DA-B35F3FAFEB2E}"/>
              </a:ext>
            </a:extLst>
          </p:cNvPr>
          <p:cNvSpPr/>
          <p:nvPr userDrawn="1"/>
        </p:nvSpPr>
        <p:spPr>
          <a:xfrm>
            <a:off x="762" y="0"/>
            <a:ext cx="17551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5">
            <a:extLst>
              <a:ext uri="{FF2B5EF4-FFF2-40B4-BE49-F238E27FC236}">
                <a16:creationId xmlns:a16="http://schemas.microsoft.com/office/drawing/2014/main" id="{0C91A7CD-9DD6-7845-A66B-5DB520FD642A}"/>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501925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illboard A">
    <p:bg>
      <p:bgPr>
        <a:solidFill>
          <a:srgbClr val="FF7500"/>
        </a:solidFill>
        <a:effectLst/>
      </p:bgPr>
    </p:bg>
    <p:spTree>
      <p:nvGrpSpPr>
        <p:cNvPr id="1" name=""/>
        <p:cNvGrpSpPr/>
        <p:nvPr/>
      </p:nvGrpSpPr>
      <p:grpSpPr>
        <a:xfrm>
          <a:off x="0" y="0"/>
          <a:ext cx="0" cy="0"/>
          <a:chOff x="0" y="0"/>
          <a:chExt cx="0" cy="0"/>
        </a:xfrm>
      </p:grpSpPr>
      <p:pic>
        <p:nvPicPr>
          <p:cNvPr id="4" name="Picture 3" descr="A group of people looking at a computer&#10;&#10;Description automatically generated">
            <a:extLst>
              <a:ext uri="{FF2B5EF4-FFF2-40B4-BE49-F238E27FC236}">
                <a16:creationId xmlns:a16="http://schemas.microsoft.com/office/drawing/2014/main" id="{A762C12D-2846-FE4A-9C8E-66D65C441F9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42067" y="1531625"/>
            <a:ext cx="4892657" cy="3122132"/>
          </a:xfrm>
          <a:prstGeom prst="rect">
            <a:avLst/>
          </a:prstGeom>
        </p:spPr>
      </p:pic>
      <p:sp>
        <p:nvSpPr>
          <p:cNvPr id="23" name="Triangle 22">
            <a:extLst>
              <a:ext uri="{FF2B5EF4-FFF2-40B4-BE49-F238E27FC236}">
                <a16:creationId xmlns:a16="http://schemas.microsoft.com/office/drawing/2014/main" id="{90B587C5-5D4E-3445-A2B0-4BB7800A73AA}"/>
              </a:ext>
            </a:extLst>
          </p:cNvPr>
          <p:cNvSpPr/>
          <p:nvPr userDrawn="1"/>
        </p:nvSpPr>
        <p:spPr>
          <a:xfrm flipH="1">
            <a:off x="0" y="3557564"/>
            <a:ext cx="9139238" cy="1585937"/>
          </a:xfrm>
          <a:prstGeom prst="triangle">
            <a:avLst>
              <a:gd name="adj" fmla="val 100000"/>
            </a:avLst>
          </a:prstGeom>
          <a:solidFill>
            <a:srgbClr val="FC5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446E7-ACB4-AA43-ABD7-F7C07CF3317E}"/>
              </a:ext>
            </a:extLst>
          </p:cNvPr>
          <p:cNvSpPr>
            <a:spLocks noGrp="1"/>
          </p:cNvSpPr>
          <p:nvPr>
            <p:ph type="title"/>
          </p:nvPr>
        </p:nvSpPr>
        <p:spPr>
          <a:xfrm>
            <a:off x="941070" y="1282304"/>
            <a:ext cx="3630930" cy="2139553"/>
          </a:xfrm>
          <a:prstGeom prst="rect">
            <a:avLst/>
          </a:prstGeom>
        </p:spPr>
        <p:txBody>
          <a:bodyPr anchor="ctr" anchorCtr="0">
            <a:normAutofit/>
          </a:bodyPr>
          <a:lstStyle>
            <a:lvl1pPr>
              <a:defRPr sz="3200">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7FC271F4-27F6-6E41-8888-3009BBD2977A}"/>
              </a:ext>
            </a:extLst>
          </p:cNvPr>
          <p:cNvSpPr>
            <a:spLocks noGrp="1"/>
          </p:cNvSpPr>
          <p:nvPr>
            <p:ph type="subTitle" idx="13"/>
          </p:nvPr>
        </p:nvSpPr>
        <p:spPr>
          <a:xfrm>
            <a:off x="945531" y="880383"/>
            <a:ext cx="3626470" cy="381680"/>
          </a:xfrm>
        </p:spPr>
        <p:txBody>
          <a:bodyPr>
            <a:normAutofit/>
          </a:bodyPr>
          <a:lstStyle>
            <a:lvl1pPr marL="0" indent="0" algn="l">
              <a:lnSpc>
                <a:spcPct val="100000"/>
              </a:lnSpc>
              <a:buNone/>
              <a:defRPr sz="1800" b="1" i="0">
                <a:solidFill>
                  <a:schemeClr val="bg1"/>
                </a:solidFill>
                <a:latin typeface="Rubik Black" pitchFamily="2" charset="-79"/>
                <a:cs typeface="Rubik Black" pitchFamily="2"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C6019993-AE38-304B-9394-1D0C182A27D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995191" y="0"/>
            <a:ext cx="924560" cy="710170"/>
          </a:xfrm>
          <a:prstGeom prst="rect">
            <a:avLst/>
          </a:prstGeom>
        </p:spPr>
      </p:pic>
      <p:sp>
        <p:nvSpPr>
          <p:cNvPr id="24" name="Triangle 23">
            <a:extLst>
              <a:ext uri="{FF2B5EF4-FFF2-40B4-BE49-F238E27FC236}">
                <a16:creationId xmlns:a16="http://schemas.microsoft.com/office/drawing/2014/main" id="{2B52D2B7-7A95-364B-99F1-317AB38C6FDD}"/>
              </a:ext>
            </a:extLst>
          </p:cNvPr>
          <p:cNvSpPr/>
          <p:nvPr userDrawn="1"/>
        </p:nvSpPr>
        <p:spPr>
          <a:xfrm>
            <a:off x="2519682" y="3677921"/>
            <a:ext cx="6624318" cy="1465580"/>
          </a:xfrm>
          <a:prstGeom prst="triangle">
            <a:avLst>
              <a:gd name="adj" fmla="val 100000"/>
            </a:avLst>
          </a:prstGeom>
          <a:solidFill>
            <a:srgbClr val="FC5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4CD9EDBE-39F2-4842-94E2-14D80013B039}"/>
              </a:ext>
            </a:extLst>
          </p:cNvPr>
          <p:cNvSpPr/>
          <p:nvPr userDrawn="1"/>
        </p:nvSpPr>
        <p:spPr>
          <a:xfrm>
            <a:off x="2519683" y="4499376"/>
            <a:ext cx="6624316" cy="644125"/>
          </a:xfrm>
          <a:prstGeom prst="triangle">
            <a:avLst>
              <a:gd name="adj" fmla="val 43983"/>
            </a:avLst>
          </a:prstGeom>
          <a:solidFill>
            <a:srgbClr val="FC3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5">
            <a:extLst>
              <a:ext uri="{FF2B5EF4-FFF2-40B4-BE49-F238E27FC236}">
                <a16:creationId xmlns:a16="http://schemas.microsoft.com/office/drawing/2014/main" id="{1510DD43-3F3F-B94E-8FA2-EA0D6086AF22}"/>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
        <p:nvSpPr>
          <p:cNvPr id="11" name="Footer Placeholder 4">
            <a:extLst>
              <a:ext uri="{FF2B5EF4-FFF2-40B4-BE49-F238E27FC236}">
                <a16:creationId xmlns:a16="http://schemas.microsoft.com/office/drawing/2014/main" id="{6C769CBC-2C33-A846-BF3F-64D178469DBD}"/>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1"/>
                </a:solidFill>
                <a:latin typeface="Rubik Light" pitchFamily="2" charset="-79"/>
                <a:cs typeface="Rubik Light" pitchFamily="2" charset="-79"/>
              </a:defRPr>
            </a:lvl1pPr>
          </a:lstStyle>
          <a:p>
            <a:r>
              <a:rPr lang="en-US"/>
              <a:t>© 2019 g2o LLC; proprietary and confidential</a:t>
            </a:r>
          </a:p>
        </p:txBody>
      </p:sp>
    </p:spTree>
    <p:extLst>
      <p:ext uri="{BB962C8B-B14F-4D97-AF65-F5344CB8AC3E}">
        <p14:creationId xmlns:p14="http://schemas.microsoft.com/office/powerpoint/2010/main" val="28623408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50FA4A-1FED-7249-BB57-5D020481B8CE}"/>
              </a:ext>
            </a:extLst>
          </p:cNvPr>
          <p:cNvSpPr>
            <a:spLocks noGrp="1"/>
          </p:cNvSpPr>
          <p:nvPr>
            <p:ph idx="1"/>
          </p:nvPr>
        </p:nvSpPr>
        <p:spPr>
          <a:xfrm>
            <a:off x="426719" y="1369219"/>
            <a:ext cx="8360813"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Rectangle 29">
            <a:extLst>
              <a:ext uri="{FF2B5EF4-FFF2-40B4-BE49-F238E27FC236}">
                <a16:creationId xmlns:a16="http://schemas.microsoft.com/office/drawing/2014/main" id="{2C6C3156-149C-8045-93DA-B35F3FAFEB2E}"/>
              </a:ext>
            </a:extLst>
          </p:cNvPr>
          <p:cNvSpPr/>
          <p:nvPr userDrawn="1"/>
        </p:nvSpPr>
        <p:spPr>
          <a:xfrm>
            <a:off x="762" y="0"/>
            <a:ext cx="17551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A4D31B1F-6A44-9F47-9A25-44F5A3FFF6E9}"/>
              </a:ext>
            </a:extLst>
          </p:cNvPr>
          <p:cNvSpPr>
            <a:spLocks noGrp="1"/>
          </p:cNvSpPr>
          <p:nvPr>
            <p:ph type="title"/>
          </p:nvPr>
        </p:nvSpPr>
        <p:spPr>
          <a:xfrm>
            <a:off x="426720" y="541782"/>
            <a:ext cx="8360823" cy="726233"/>
          </a:xfrm>
          <a:prstGeom prst="rect">
            <a:avLst/>
          </a:prstGeom>
        </p:spPr>
        <p:txBody>
          <a:bodyPr/>
          <a:lstStyle>
            <a:lvl1pPr>
              <a:defRPr>
                <a:solidFill>
                  <a:schemeClr val="accent1"/>
                </a:solidFill>
              </a:defRPr>
            </a:lvl1pPr>
          </a:lstStyle>
          <a:p>
            <a:r>
              <a:rPr lang="en-US"/>
              <a:t>Click to edit Master title style</a:t>
            </a:r>
          </a:p>
        </p:txBody>
      </p:sp>
      <p:sp>
        <p:nvSpPr>
          <p:cNvPr id="15" name="Footer Placeholder 4">
            <a:extLst>
              <a:ext uri="{FF2B5EF4-FFF2-40B4-BE49-F238E27FC236}">
                <a16:creationId xmlns:a16="http://schemas.microsoft.com/office/drawing/2014/main" id="{5A9FB72B-8EFC-E240-8544-4949BCA7139D}"/>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1" name="Slide Number Placeholder 5">
            <a:extLst>
              <a:ext uri="{FF2B5EF4-FFF2-40B4-BE49-F238E27FC236}">
                <a16:creationId xmlns:a16="http://schemas.microsoft.com/office/drawing/2014/main" id="{488204C7-6B64-F744-B5D7-AA272100F7F8}"/>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37091472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2D92C-76AE-1E47-B204-48126F3F8535}"/>
              </a:ext>
            </a:extLst>
          </p:cNvPr>
          <p:cNvSpPr>
            <a:spLocks noGrp="1"/>
          </p:cNvSpPr>
          <p:nvPr>
            <p:ph sz="half" idx="1"/>
          </p:nvPr>
        </p:nvSpPr>
        <p:spPr>
          <a:xfrm>
            <a:off x="426720" y="1369219"/>
            <a:ext cx="399996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04E32-7978-704A-99B7-40998A200FD5}"/>
              </a:ext>
            </a:extLst>
          </p:cNvPr>
          <p:cNvSpPr>
            <a:spLocks noGrp="1"/>
          </p:cNvSpPr>
          <p:nvPr>
            <p:ph sz="half" idx="2"/>
          </p:nvPr>
        </p:nvSpPr>
        <p:spPr>
          <a:xfrm>
            <a:off x="4717310" y="1369219"/>
            <a:ext cx="4088193"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DBCC80-E610-1343-A8E7-5AE56B1DAFA6}"/>
              </a:ext>
            </a:extLst>
          </p:cNvPr>
          <p:cNvSpPr/>
          <p:nvPr userDrawn="1"/>
        </p:nvSpPr>
        <p:spPr>
          <a:xfrm>
            <a:off x="762" y="0"/>
            <a:ext cx="17551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5CE7A2C6-A495-6B49-B559-58F799B44A86}"/>
              </a:ext>
            </a:extLst>
          </p:cNvPr>
          <p:cNvSpPr>
            <a:spLocks noGrp="1"/>
          </p:cNvSpPr>
          <p:nvPr>
            <p:ph type="title"/>
          </p:nvPr>
        </p:nvSpPr>
        <p:spPr>
          <a:xfrm>
            <a:off x="426720" y="541782"/>
            <a:ext cx="8360826" cy="726233"/>
          </a:xfrm>
          <a:prstGeom prst="rect">
            <a:avLst/>
          </a:prstGeom>
        </p:spPr>
        <p:txBody>
          <a:bodyPr/>
          <a:lstStyle>
            <a:lvl1pPr>
              <a:defRPr>
                <a:solidFill>
                  <a:schemeClr val="accent1"/>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9D90817A-A0C3-5349-A238-C1DB1D43D008}"/>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3" name="Slide Number Placeholder 5">
            <a:extLst>
              <a:ext uri="{FF2B5EF4-FFF2-40B4-BE49-F238E27FC236}">
                <a16:creationId xmlns:a16="http://schemas.microsoft.com/office/drawing/2014/main" id="{49E37067-1A6E-B446-9AF1-41D606E81B87}"/>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7448487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5D850F-1A0F-4643-BDAC-9EF831DEB84E}"/>
              </a:ext>
            </a:extLst>
          </p:cNvPr>
          <p:cNvSpPr>
            <a:spLocks noGrp="1"/>
          </p:cNvSpPr>
          <p:nvPr>
            <p:ph type="body" idx="1"/>
          </p:nvPr>
        </p:nvSpPr>
        <p:spPr>
          <a:xfrm>
            <a:off x="426719" y="1365812"/>
            <a:ext cx="3981669" cy="5129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DE1739-A74B-584F-BC64-A42234134522}"/>
              </a:ext>
            </a:extLst>
          </p:cNvPr>
          <p:cNvSpPr>
            <a:spLocks noGrp="1"/>
          </p:cNvSpPr>
          <p:nvPr>
            <p:ph sz="half" idx="2"/>
          </p:nvPr>
        </p:nvSpPr>
        <p:spPr>
          <a:xfrm>
            <a:off x="426719" y="1878806"/>
            <a:ext cx="3981669"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11288F-19AF-BE4D-B4B7-47CF9985B17C}"/>
              </a:ext>
            </a:extLst>
          </p:cNvPr>
          <p:cNvSpPr>
            <a:spLocks noGrp="1"/>
          </p:cNvSpPr>
          <p:nvPr>
            <p:ph type="body" sz="quarter" idx="3"/>
          </p:nvPr>
        </p:nvSpPr>
        <p:spPr>
          <a:xfrm>
            <a:off x="4699322" y="1365812"/>
            <a:ext cx="4097206" cy="5129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7E849-1288-F642-9C39-0AFEF1B1EA9B}"/>
              </a:ext>
            </a:extLst>
          </p:cNvPr>
          <p:cNvSpPr>
            <a:spLocks noGrp="1"/>
          </p:cNvSpPr>
          <p:nvPr>
            <p:ph sz="quarter" idx="4"/>
          </p:nvPr>
        </p:nvSpPr>
        <p:spPr>
          <a:xfrm>
            <a:off x="4699322" y="1878806"/>
            <a:ext cx="409720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B1DF0512-3997-6141-8773-843FA5F5368E}"/>
              </a:ext>
            </a:extLst>
          </p:cNvPr>
          <p:cNvSpPr/>
          <p:nvPr userDrawn="1"/>
        </p:nvSpPr>
        <p:spPr>
          <a:xfrm>
            <a:off x="762" y="0"/>
            <a:ext cx="17551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11E22E4-C230-7441-8C87-687407714028}"/>
              </a:ext>
            </a:extLst>
          </p:cNvPr>
          <p:cNvSpPr>
            <a:spLocks noGrp="1"/>
          </p:cNvSpPr>
          <p:nvPr>
            <p:ph type="title"/>
          </p:nvPr>
        </p:nvSpPr>
        <p:spPr>
          <a:xfrm>
            <a:off x="426720" y="541782"/>
            <a:ext cx="8369808" cy="726233"/>
          </a:xfrm>
          <a:prstGeom prst="rect">
            <a:avLst/>
          </a:prstGeom>
        </p:spPr>
        <p:txBody>
          <a:bodyPr/>
          <a:lstStyle>
            <a:lvl1pPr>
              <a:defRPr>
                <a:solidFill>
                  <a:schemeClr val="accent1"/>
                </a:solidFill>
              </a:defRPr>
            </a:lvl1pPr>
          </a:lstStyle>
          <a:p>
            <a:r>
              <a:rPr lang="en-US"/>
              <a:t>Click to edit Master title style</a:t>
            </a:r>
          </a:p>
        </p:txBody>
      </p:sp>
      <p:sp>
        <p:nvSpPr>
          <p:cNvPr id="13" name="Footer Placeholder 4">
            <a:extLst>
              <a:ext uri="{FF2B5EF4-FFF2-40B4-BE49-F238E27FC236}">
                <a16:creationId xmlns:a16="http://schemas.microsoft.com/office/drawing/2014/main" id="{115DDF59-0D9F-8648-9F11-83DD634BF629}"/>
              </a:ext>
            </a:extLst>
          </p:cNvPr>
          <p:cNvSpPr>
            <a:spLocks noGrp="1"/>
          </p:cNvSpPr>
          <p:nvPr>
            <p:ph type="ftr" sz="quarter" idx="11"/>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1" name="Slide Number Placeholder 5">
            <a:extLst>
              <a:ext uri="{FF2B5EF4-FFF2-40B4-BE49-F238E27FC236}">
                <a16:creationId xmlns:a16="http://schemas.microsoft.com/office/drawing/2014/main" id="{DD8BADAD-8080-8D42-9AA6-D6CF1CA53AB9}"/>
              </a:ext>
            </a:extLst>
          </p:cNvPr>
          <p:cNvSpPr>
            <a:spLocks noGrp="1"/>
          </p:cNvSpPr>
          <p:nvPr>
            <p:ph type="sldNum" sz="quarter" idx="12"/>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058528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2793A0-7729-1B48-9DF4-9533DF8AA9EC}"/>
              </a:ext>
            </a:extLst>
          </p:cNvPr>
          <p:cNvSpPr/>
          <p:nvPr userDrawn="1"/>
        </p:nvSpPr>
        <p:spPr>
          <a:xfrm>
            <a:off x="762" y="0"/>
            <a:ext cx="17551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A5A861D-858F-5F44-8753-9815BF679C41}"/>
              </a:ext>
            </a:extLst>
          </p:cNvPr>
          <p:cNvSpPr>
            <a:spLocks noGrp="1"/>
          </p:cNvSpPr>
          <p:nvPr>
            <p:ph type="title"/>
          </p:nvPr>
        </p:nvSpPr>
        <p:spPr>
          <a:xfrm>
            <a:off x="426720" y="541782"/>
            <a:ext cx="8360822" cy="726233"/>
          </a:xfrm>
          <a:prstGeom prst="rect">
            <a:avLst/>
          </a:prstGeom>
        </p:spPr>
        <p:txBody>
          <a:bodyPr/>
          <a:lstStyle>
            <a:lvl1pPr>
              <a:defRPr>
                <a:solidFill>
                  <a:schemeClr val="accent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56BC308E-33C4-2341-9AE3-98A220C62BAE}"/>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7" name="Slide Number Placeholder 5">
            <a:extLst>
              <a:ext uri="{FF2B5EF4-FFF2-40B4-BE49-F238E27FC236}">
                <a16:creationId xmlns:a16="http://schemas.microsoft.com/office/drawing/2014/main" id="{C272E64A-0FD6-6243-B22E-91BE2F984E89}"/>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647540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C7B011-95ED-9C48-8394-FF36039BE197}"/>
              </a:ext>
            </a:extLst>
          </p:cNvPr>
          <p:cNvSpPr/>
          <p:nvPr userDrawn="1"/>
        </p:nvSpPr>
        <p:spPr>
          <a:xfrm>
            <a:off x="762" y="0"/>
            <a:ext cx="17551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2288CDB4-A5AF-0949-8C14-DD30D144567F}"/>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6" name="Slide Number Placeholder 5">
            <a:extLst>
              <a:ext uri="{FF2B5EF4-FFF2-40B4-BE49-F238E27FC236}">
                <a16:creationId xmlns:a16="http://schemas.microsoft.com/office/drawing/2014/main" id="{7D4F3C3A-8654-5644-9A9C-BD42FBA700C4}"/>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6419728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09354-66F8-4949-A4BA-2B6A5DF72A55}"/>
              </a:ext>
            </a:extLst>
          </p:cNvPr>
          <p:cNvSpPr>
            <a:spLocks noGrp="1"/>
          </p:cNvSpPr>
          <p:nvPr>
            <p:ph idx="1"/>
          </p:nvPr>
        </p:nvSpPr>
        <p:spPr>
          <a:xfrm>
            <a:off x="3887390" y="740569"/>
            <a:ext cx="4909137" cy="3892150"/>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B35F3-D639-0A44-BC72-D0D02C9BC100}"/>
              </a:ext>
            </a:extLst>
          </p:cNvPr>
          <p:cNvSpPr>
            <a:spLocks noGrp="1"/>
          </p:cNvSpPr>
          <p:nvPr>
            <p:ph type="body" sz="half" idx="2"/>
          </p:nvPr>
        </p:nvSpPr>
        <p:spPr>
          <a:xfrm>
            <a:off x="426720" y="1543050"/>
            <a:ext cx="3152299" cy="3089671"/>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4" name="Rectangle 13">
            <a:extLst>
              <a:ext uri="{FF2B5EF4-FFF2-40B4-BE49-F238E27FC236}">
                <a16:creationId xmlns:a16="http://schemas.microsoft.com/office/drawing/2014/main" id="{3DBF4CD8-40A8-0D43-9452-6BC6757A5809}"/>
              </a:ext>
            </a:extLst>
          </p:cNvPr>
          <p:cNvSpPr/>
          <p:nvPr userDrawn="1"/>
        </p:nvSpPr>
        <p:spPr>
          <a:xfrm>
            <a:off x="762" y="0"/>
            <a:ext cx="17551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43044FEF-DDE5-DD40-BB19-C1BE66BD9DE7}"/>
              </a:ext>
            </a:extLst>
          </p:cNvPr>
          <p:cNvSpPr txBox="1">
            <a:spLocks/>
          </p:cNvSpPr>
          <p:nvPr userDrawn="1"/>
        </p:nvSpPr>
        <p:spPr>
          <a:xfrm>
            <a:off x="426720" y="541782"/>
            <a:ext cx="3152299" cy="726233"/>
          </a:xfrm>
          <a:prstGeom prst="rect">
            <a:avLst/>
          </a:prstGeom>
        </p:spPr>
        <p:txBody>
          <a:bodyPr vert="horz" lIns="91440" tIns="45720" rIns="91440" bIns="45720" rtlCol="0" anchor="ctr">
            <a:normAutofit/>
          </a:bodyPr>
          <a:lstStyle>
            <a:lvl1pPr algn="l" defTabSz="685800" rtl="0" eaLnBrk="1" latinLnBrk="0" hangingPunct="1">
              <a:lnSpc>
                <a:spcPct val="100000"/>
              </a:lnSpc>
              <a:spcBef>
                <a:spcPts val="0"/>
              </a:spcBef>
              <a:spcAft>
                <a:spcPts val="600"/>
              </a:spcAft>
              <a:buNone/>
              <a:defRPr sz="2400" b="0" i="1" kern="1200">
                <a:solidFill>
                  <a:schemeClr val="tx1"/>
                </a:solidFill>
                <a:latin typeface="Rubik Bold" pitchFamily="2" charset="-79"/>
                <a:ea typeface="+mj-ea"/>
                <a:cs typeface="Rubik Bold" pitchFamily="2" charset="-79"/>
              </a:defRPr>
            </a:lvl1pPr>
          </a:lstStyle>
          <a:p>
            <a:endParaRPr lang="en-US"/>
          </a:p>
        </p:txBody>
      </p:sp>
      <p:sp>
        <p:nvSpPr>
          <p:cNvPr id="23" name="Title 1">
            <a:extLst>
              <a:ext uri="{FF2B5EF4-FFF2-40B4-BE49-F238E27FC236}">
                <a16:creationId xmlns:a16="http://schemas.microsoft.com/office/drawing/2014/main" id="{0A95A546-C22A-3B46-B65A-AD84336968A2}"/>
              </a:ext>
            </a:extLst>
          </p:cNvPr>
          <p:cNvSpPr>
            <a:spLocks noGrp="1"/>
          </p:cNvSpPr>
          <p:nvPr>
            <p:ph type="title"/>
          </p:nvPr>
        </p:nvSpPr>
        <p:spPr>
          <a:xfrm>
            <a:off x="426720" y="541782"/>
            <a:ext cx="3152299" cy="726233"/>
          </a:xfrm>
          <a:prstGeom prst="rect">
            <a:avLst/>
          </a:prstGeom>
        </p:spPr>
        <p:txBody>
          <a:bodyPr/>
          <a:lstStyle>
            <a:lvl1pPr>
              <a:defRPr>
                <a:solidFill>
                  <a:schemeClr val="accent1"/>
                </a:solidFill>
              </a:defRPr>
            </a:lvl1pPr>
          </a:lstStyle>
          <a:p>
            <a:r>
              <a:rPr lang="en-US"/>
              <a:t>Click to edit Master title style</a:t>
            </a:r>
          </a:p>
        </p:txBody>
      </p:sp>
      <p:sp>
        <p:nvSpPr>
          <p:cNvPr id="12" name="Footer Placeholder 4">
            <a:extLst>
              <a:ext uri="{FF2B5EF4-FFF2-40B4-BE49-F238E27FC236}">
                <a16:creationId xmlns:a16="http://schemas.microsoft.com/office/drawing/2014/main" id="{1988E945-24ED-D043-A6BB-E2B1199B9032}"/>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0" name="Slide Number Placeholder 5">
            <a:extLst>
              <a:ext uri="{FF2B5EF4-FFF2-40B4-BE49-F238E27FC236}">
                <a16:creationId xmlns:a16="http://schemas.microsoft.com/office/drawing/2014/main" id="{F2B60141-8702-DF4D-99F3-9154814CD9D2}"/>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313518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F09F33E-C299-3A47-BE4F-D94FED6CBC29}"/>
              </a:ext>
            </a:extLst>
          </p:cNvPr>
          <p:cNvSpPr>
            <a:spLocks noGrp="1"/>
          </p:cNvSpPr>
          <p:nvPr>
            <p:ph type="pic" idx="1"/>
          </p:nvPr>
        </p:nvSpPr>
        <p:spPr>
          <a:xfrm>
            <a:off x="3887390" y="541782"/>
            <a:ext cx="5256610" cy="46017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57D90C5B-343C-7A47-B99C-E118D561062E}"/>
              </a:ext>
            </a:extLst>
          </p:cNvPr>
          <p:cNvSpPr>
            <a:spLocks noGrp="1"/>
          </p:cNvSpPr>
          <p:nvPr>
            <p:ph type="body" sz="half" idx="2"/>
          </p:nvPr>
        </p:nvSpPr>
        <p:spPr>
          <a:xfrm>
            <a:off x="426720" y="1543050"/>
            <a:ext cx="3152299" cy="3089671"/>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0" name="Rectangle 19">
            <a:extLst>
              <a:ext uri="{FF2B5EF4-FFF2-40B4-BE49-F238E27FC236}">
                <a16:creationId xmlns:a16="http://schemas.microsoft.com/office/drawing/2014/main" id="{17222414-67BF-FB41-B977-AC2B8FEAFDDA}"/>
              </a:ext>
            </a:extLst>
          </p:cNvPr>
          <p:cNvSpPr/>
          <p:nvPr userDrawn="1"/>
        </p:nvSpPr>
        <p:spPr>
          <a:xfrm>
            <a:off x="762" y="0"/>
            <a:ext cx="175514"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BECEAA21-912F-CB4D-A318-5B3CFC6B0551}"/>
              </a:ext>
            </a:extLst>
          </p:cNvPr>
          <p:cNvSpPr>
            <a:spLocks noGrp="1"/>
          </p:cNvSpPr>
          <p:nvPr>
            <p:ph type="title"/>
          </p:nvPr>
        </p:nvSpPr>
        <p:spPr>
          <a:xfrm>
            <a:off x="426720" y="541782"/>
            <a:ext cx="3152299" cy="726233"/>
          </a:xfrm>
          <a:prstGeom prst="rect">
            <a:avLst/>
          </a:prstGeom>
        </p:spPr>
        <p:txBody>
          <a:bodyPr/>
          <a:lstStyle>
            <a:lvl1pPr>
              <a:defRPr>
                <a:solidFill>
                  <a:schemeClr val="accent1"/>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3FF2F04F-E3D3-CA4F-A689-F0F869C48E32}"/>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2" name="Slide Number Placeholder 5">
            <a:extLst>
              <a:ext uri="{FF2B5EF4-FFF2-40B4-BE49-F238E27FC236}">
                <a16:creationId xmlns:a16="http://schemas.microsoft.com/office/drawing/2014/main" id="{EC7DEFC8-B874-0D4C-9B1B-2FBA240E05B7}"/>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885846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sp>
        <p:nvSpPr>
          <p:cNvPr id="17" name="Triangle 16">
            <a:extLst>
              <a:ext uri="{FF2B5EF4-FFF2-40B4-BE49-F238E27FC236}">
                <a16:creationId xmlns:a16="http://schemas.microsoft.com/office/drawing/2014/main" id="{AEE05925-DBF2-3E4C-8689-86F0ACD329EC}"/>
              </a:ext>
            </a:extLst>
          </p:cNvPr>
          <p:cNvSpPr/>
          <p:nvPr userDrawn="1"/>
        </p:nvSpPr>
        <p:spPr>
          <a:xfrm flipH="1">
            <a:off x="0" y="3557564"/>
            <a:ext cx="9139238" cy="1585937"/>
          </a:xfrm>
          <a:prstGeom prst="triangle">
            <a:avLst>
              <a:gd name="adj" fmla="val 100000"/>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446E7-ACB4-AA43-ABD7-F7C07CF3317E}"/>
              </a:ext>
            </a:extLst>
          </p:cNvPr>
          <p:cNvSpPr>
            <a:spLocks noGrp="1"/>
          </p:cNvSpPr>
          <p:nvPr>
            <p:ph type="title"/>
          </p:nvPr>
        </p:nvSpPr>
        <p:spPr>
          <a:xfrm>
            <a:off x="941069" y="1282305"/>
            <a:ext cx="7855458" cy="1697340"/>
          </a:xfrm>
          <a:prstGeom prst="rect">
            <a:avLst/>
          </a:prstGeom>
        </p:spPr>
        <p:txBody>
          <a:bodyPr anchor="b">
            <a:normAutofit/>
          </a:bodyPr>
          <a:lstStyle>
            <a:lvl1pPr>
              <a:defRPr sz="3600">
                <a:solidFill>
                  <a:srgbClr val="003865"/>
                </a:solidFill>
              </a:defRPr>
            </a:lvl1pPr>
          </a:lstStyle>
          <a:p>
            <a:r>
              <a:rPr lang="en-US"/>
              <a:t>Click to edit Master title style</a:t>
            </a:r>
          </a:p>
        </p:txBody>
      </p:sp>
      <p:sp>
        <p:nvSpPr>
          <p:cNvPr id="16" name="Triangle 15">
            <a:extLst>
              <a:ext uri="{FF2B5EF4-FFF2-40B4-BE49-F238E27FC236}">
                <a16:creationId xmlns:a16="http://schemas.microsoft.com/office/drawing/2014/main" id="{B61EA076-ECD1-7749-BA45-C04C4029637A}"/>
              </a:ext>
            </a:extLst>
          </p:cNvPr>
          <p:cNvSpPr/>
          <p:nvPr userDrawn="1"/>
        </p:nvSpPr>
        <p:spPr>
          <a:xfrm>
            <a:off x="2519682" y="3677921"/>
            <a:ext cx="6624318" cy="1465580"/>
          </a:xfrm>
          <a:prstGeom prst="triangle">
            <a:avLst>
              <a:gd name="adj"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9E4AFABE-2BCE-BA48-ACD7-0E504A2A91BB}"/>
              </a:ext>
            </a:extLst>
          </p:cNvPr>
          <p:cNvSpPr/>
          <p:nvPr userDrawn="1"/>
        </p:nvSpPr>
        <p:spPr>
          <a:xfrm>
            <a:off x="2519683" y="4499376"/>
            <a:ext cx="6624316" cy="644125"/>
          </a:xfrm>
          <a:prstGeom prst="triangle">
            <a:avLst>
              <a:gd name="adj" fmla="val 43983"/>
            </a:avLst>
          </a:prstGeom>
          <a:solidFill>
            <a:srgbClr val="FD98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4AA05E-0B7F-2F46-90BF-24CB07FDABAA}"/>
              </a:ext>
            </a:extLst>
          </p:cNvPr>
          <p:cNvSpPr/>
          <p:nvPr userDrawn="1"/>
        </p:nvSpPr>
        <p:spPr>
          <a:xfrm>
            <a:off x="762" y="0"/>
            <a:ext cx="17551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60016FA2-3998-2047-B34D-661B4F386C02}"/>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2" name="Slide Number Placeholder 5">
            <a:extLst>
              <a:ext uri="{FF2B5EF4-FFF2-40B4-BE49-F238E27FC236}">
                <a16:creationId xmlns:a16="http://schemas.microsoft.com/office/drawing/2014/main" id="{268369B7-71C3-1B41-B9FD-8F7BF0023DDB}"/>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
        <p:nvSpPr>
          <p:cNvPr id="3" name="Text Placeholder 2">
            <a:extLst>
              <a:ext uri="{FF2B5EF4-FFF2-40B4-BE49-F238E27FC236}">
                <a16:creationId xmlns:a16="http://schemas.microsoft.com/office/drawing/2014/main" id="{0BD53182-ED68-8040-9932-D996F9780871}"/>
              </a:ext>
            </a:extLst>
          </p:cNvPr>
          <p:cNvSpPr>
            <a:spLocks noGrp="1"/>
          </p:cNvSpPr>
          <p:nvPr>
            <p:ph type="body" idx="1"/>
          </p:nvPr>
        </p:nvSpPr>
        <p:spPr>
          <a:xfrm>
            <a:off x="941069" y="2979644"/>
            <a:ext cx="7855458" cy="1125140"/>
          </a:xfrm>
        </p:spPr>
        <p:txBody>
          <a:bodyPr/>
          <a:lstStyle>
            <a:lvl1pPr marL="0" indent="0">
              <a:buNone/>
              <a:defRPr sz="1800">
                <a:solidFill>
                  <a:srgbClr val="42556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399497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32" name="Triangle 31">
            <a:extLst>
              <a:ext uri="{FF2B5EF4-FFF2-40B4-BE49-F238E27FC236}">
                <a16:creationId xmlns:a16="http://schemas.microsoft.com/office/drawing/2014/main" id="{6D3A9D7B-2A09-0145-B3D9-04EA93D0F0CC}"/>
              </a:ext>
            </a:extLst>
          </p:cNvPr>
          <p:cNvSpPr/>
          <p:nvPr userDrawn="1"/>
        </p:nvSpPr>
        <p:spPr>
          <a:xfrm>
            <a:off x="4572000" y="4132148"/>
            <a:ext cx="4571238" cy="1011352"/>
          </a:xfrm>
          <a:prstGeom prst="triangle">
            <a:avLst>
              <a:gd name="adj"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15677-682F-5F47-863B-AB41C77B2390}"/>
              </a:ext>
            </a:extLst>
          </p:cNvPr>
          <p:cNvSpPr>
            <a:spLocks noGrp="1"/>
          </p:cNvSpPr>
          <p:nvPr>
            <p:ph type="title"/>
          </p:nvPr>
        </p:nvSpPr>
        <p:spPr>
          <a:xfrm>
            <a:off x="426720" y="541782"/>
            <a:ext cx="8360823" cy="72623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C50FA4A-1FED-7249-BB57-5D020481B8CE}"/>
              </a:ext>
            </a:extLst>
          </p:cNvPr>
          <p:cNvSpPr>
            <a:spLocks noGrp="1"/>
          </p:cNvSpPr>
          <p:nvPr>
            <p:ph idx="1"/>
          </p:nvPr>
        </p:nvSpPr>
        <p:spPr>
          <a:xfrm>
            <a:off x="426720" y="1369219"/>
            <a:ext cx="836980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Rectangle 29">
            <a:extLst>
              <a:ext uri="{FF2B5EF4-FFF2-40B4-BE49-F238E27FC236}">
                <a16:creationId xmlns:a16="http://schemas.microsoft.com/office/drawing/2014/main" id="{2C6C3156-149C-8045-93DA-B35F3FAFEB2E}"/>
              </a:ext>
            </a:extLst>
          </p:cNvPr>
          <p:cNvSpPr/>
          <p:nvPr userDrawn="1"/>
        </p:nvSpPr>
        <p:spPr>
          <a:xfrm>
            <a:off x="762" y="0"/>
            <a:ext cx="17551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a:extLst>
              <a:ext uri="{FF2B5EF4-FFF2-40B4-BE49-F238E27FC236}">
                <a16:creationId xmlns:a16="http://schemas.microsoft.com/office/drawing/2014/main" id="{AAF58216-2AAB-0747-B437-88B5345B86F3}"/>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rgbClr val="425563"/>
                </a:solidFill>
                <a:latin typeface="Rubik Light" pitchFamily="2" charset="-79"/>
                <a:cs typeface="Rubik Light" pitchFamily="2" charset="-79"/>
              </a:defRPr>
            </a:lvl1pPr>
          </a:lstStyle>
          <a:p>
            <a:r>
              <a:rPr lang="en-US"/>
              <a:t>© 2019 g2o LLC; proprietary and confidential</a:t>
            </a:r>
          </a:p>
        </p:txBody>
      </p:sp>
      <p:sp>
        <p:nvSpPr>
          <p:cNvPr id="9" name="Slide Number Placeholder 5">
            <a:extLst>
              <a:ext uri="{FF2B5EF4-FFF2-40B4-BE49-F238E27FC236}">
                <a16:creationId xmlns:a16="http://schemas.microsoft.com/office/drawing/2014/main" id="{838DB38D-70DE-A641-B57F-3E3BCF952C3C}"/>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6738442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5677-682F-5F47-863B-AB41C77B2390}"/>
              </a:ext>
            </a:extLst>
          </p:cNvPr>
          <p:cNvSpPr>
            <a:spLocks noGrp="1"/>
          </p:cNvSpPr>
          <p:nvPr>
            <p:ph type="title"/>
          </p:nvPr>
        </p:nvSpPr>
        <p:spPr>
          <a:xfrm>
            <a:off x="426719" y="541782"/>
            <a:ext cx="8369807" cy="72623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C50FA4A-1FED-7249-BB57-5D020481B8CE}"/>
              </a:ext>
            </a:extLst>
          </p:cNvPr>
          <p:cNvSpPr>
            <a:spLocks noGrp="1"/>
          </p:cNvSpPr>
          <p:nvPr>
            <p:ph idx="1"/>
          </p:nvPr>
        </p:nvSpPr>
        <p:spPr>
          <a:xfrm>
            <a:off x="426720" y="1369219"/>
            <a:ext cx="8369808" cy="32635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DC6D455B-8DC2-4E4C-A8FD-69236BFBA41A}"/>
              </a:ext>
            </a:extLst>
          </p:cNvPr>
          <p:cNvSpPr/>
          <p:nvPr userDrawn="1"/>
        </p:nvSpPr>
        <p:spPr>
          <a:xfrm>
            <a:off x="762" y="0"/>
            <a:ext cx="17551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F9326C9B-8387-5B4B-8E5D-95CDCFCF3C4F}"/>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8" name="Slide Number Placeholder 5">
            <a:extLst>
              <a:ext uri="{FF2B5EF4-FFF2-40B4-BE49-F238E27FC236}">
                <a16:creationId xmlns:a16="http://schemas.microsoft.com/office/drawing/2014/main" id="{E067E4C1-ED92-304A-9432-2E33EE5B6C21}"/>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997750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illboard B">
    <p:bg>
      <p:bgPr>
        <a:solidFill>
          <a:schemeClr val="accent1"/>
        </a:solidFill>
        <a:effectLst/>
      </p:bgPr>
    </p:bg>
    <p:spTree>
      <p:nvGrpSpPr>
        <p:cNvPr id="1" name=""/>
        <p:cNvGrpSpPr/>
        <p:nvPr/>
      </p:nvGrpSpPr>
      <p:grpSpPr>
        <a:xfrm>
          <a:off x="0" y="0"/>
          <a:ext cx="0" cy="0"/>
          <a:chOff x="0" y="0"/>
          <a:chExt cx="0" cy="0"/>
        </a:xfrm>
      </p:grpSpPr>
      <p:pic>
        <p:nvPicPr>
          <p:cNvPr id="13" name="Picture 12" descr="A group of people looking at a computer&#10;&#10;Description automatically generated">
            <a:extLst>
              <a:ext uri="{FF2B5EF4-FFF2-40B4-BE49-F238E27FC236}">
                <a16:creationId xmlns:a16="http://schemas.microsoft.com/office/drawing/2014/main" id="{9F503729-3167-4ED2-BF00-60A02BF6D80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730344" y="1377244"/>
            <a:ext cx="4892657" cy="3122132"/>
          </a:xfrm>
          <a:prstGeom prst="rect">
            <a:avLst/>
          </a:prstGeom>
        </p:spPr>
      </p:pic>
      <p:sp>
        <p:nvSpPr>
          <p:cNvPr id="15" name="Triangle 14">
            <a:extLst>
              <a:ext uri="{FF2B5EF4-FFF2-40B4-BE49-F238E27FC236}">
                <a16:creationId xmlns:a16="http://schemas.microsoft.com/office/drawing/2014/main" id="{C60BA902-F407-2942-81C2-24C93BEB7ECD}"/>
              </a:ext>
            </a:extLst>
          </p:cNvPr>
          <p:cNvSpPr/>
          <p:nvPr userDrawn="1"/>
        </p:nvSpPr>
        <p:spPr>
          <a:xfrm flipH="1">
            <a:off x="0" y="3557564"/>
            <a:ext cx="9139238" cy="1585937"/>
          </a:xfrm>
          <a:prstGeom prst="triangle">
            <a:avLst>
              <a:gd name="adj" fmla="val 100000"/>
            </a:avLst>
          </a:prstGeom>
          <a:solidFill>
            <a:srgbClr val="011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0464A05A-9E7E-DE4F-A9C8-F6FA978C1C10}"/>
              </a:ext>
            </a:extLst>
          </p:cNvPr>
          <p:cNvSpPr/>
          <p:nvPr userDrawn="1"/>
        </p:nvSpPr>
        <p:spPr>
          <a:xfrm>
            <a:off x="2519682" y="3677921"/>
            <a:ext cx="6624318" cy="1465580"/>
          </a:xfrm>
          <a:prstGeom prst="triangle">
            <a:avLst>
              <a:gd name="adj" fmla="val 100000"/>
            </a:avLst>
          </a:prstGeom>
          <a:solidFill>
            <a:srgbClr val="011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D23FF602-5067-F041-B31F-236780893A23}"/>
              </a:ext>
            </a:extLst>
          </p:cNvPr>
          <p:cNvSpPr/>
          <p:nvPr userDrawn="1"/>
        </p:nvSpPr>
        <p:spPr>
          <a:xfrm>
            <a:off x="2519683" y="4499376"/>
            <a:ext cx="6624316" cy="644125"/>
          </a:xfrm>
          <a:prstGeom prst="triangle">
            <a:avLst>
              <a:gd name="adj" fmla="val 43983"/>
            </a:avLst>
          </a:prstGeom>
          <a:solidFill>
            <a:srgbClr val="01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446E7-ACB4-AA43-ABD7-F7C07CF3317E}"/>
              </a:ext>
            </a:extLst>
          </p:cNvPr>
          <p:cNvSpPr>
            <a:spLocks noGrp="1"/>
          </p:cNvSpPr>
          <p:nvPr>
            <p:ph type="title"/>
          </p:nvPr>
        </p:nvSpPr>
        <p:spPr>
          <a:xfrm>
            <a:off x="941070" y="1282304"/>
            <a:ext cx="3626469" cy="2139553"/>
          </a:xfrm>
          <a:prstGeom prst="rect">
            <a:avLst/>
          </a:prstGeom>
        </p:spPr>
        <p:txBody>
          <a:bodyPr anchor="ctr" anchorCtr="0">
            <a:normAutofit/>
          </a:bodyPr>
          <a:lstStyle>
            <a:lvl1pPr>
              <a:defRPr sz="3200">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7FC271F4-27F6-6E41-8888-3009BBD2977A}"/>
              </a:ext>
            </a:extLst>
          </p:cNvPr>
          <p:cNvSpPr>
            <a:spLocks noGrp="1"/>
          </p:cNvSpPr>
          <p:nvPr>
            <p:ph type="subTitle" idx="13"/>
          </p:nvPr>
        </p:nvSpPr>
        <p:spPr>
          <a:xfrm>
            <a:off x="945531" y="880383"/>
            <a:ext cx="3626469" cy="381680"/>
          </a:xfrm>
        </p:spPr>
        <p:txBody>
          <a:bodyPr>
            <a:normAutofit/>
          </a:bodyPr>
          <a:lstStyle>
            <a:lvl1pPr marL="0" indent="0" algn="l">
              <a:lnSpc>
                <a:spcPct val="100000"/>
              </a:lnSpc>
              <a:buNone/>
              <a:defRPr sz="1800" b="1" i="0">
                <a:solidFill>
                  <a:schemeClr val="bg1"/>
                </a:solidFill>
                <a:latin typeface="Rubik Black" pitchFamily="2" charset="-79"/>
                <a:cs typeface="Rubik Black" pitchFamily="2"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2" name="Picture 11">
            <a:extLst>
              <a:ext uri="{FF2B5EF4-FFF2-40B4-BE49-F238E27FC236}">
                <a16:creationId xmlns:a16="http://schemas.microsoft.com/office/drawing/2014/main" id="{829EDBB9-B861-0C48-8B2F-D0DE3C244CD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995191" y="-578"/>
            <a:ext cx="924560" cy="710169"/>
          </a:xfrm>
          <a:prstGeom prst="rect">
            <a:avLst/>
          </a:prstGeom>
        </p:spPr>
      </p:pic>
      <p:sp>
        <p:nvSpPr>
          <p:cNvPr id="11" name="Footer Placeholder 4">
            <a:extLst>
              <a:ext uri="{FF2B5EF4-FFF2-40B4-BE49-F238E27FC236}">
                <a16:creationId xmlns:a16="http://schemas.microsoft.com/office/drawing/2014/main" id="{1B6D0321-D2CF-A444-9C60-544C1F1F9548}"/>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1"/>
                </a:solidFill>
                <a:latin typeface="Rubik Light" pitchFamily="2" charset="-79"/>
                <a:cs typeface="Rubik Light" pitchFamily="2" charset="-79"/>
              </a:defRPr>
            </a:lvl1pPr>
          </a:lstStyle>
          <a:p>
            <a:r>
              <a:rPr lang="en-US"/>
              <a:t>© 2019 g2o LLC; proprietary and confidential</a:t>
            </a:r>
          </a:p>
        </p:txBody>
      </p:sp>
      <p:sp>
        <p:nvSpPr>
          <p:cNvPr id="16" name="Slide Number Placeholder 5">
            <a:extLst>
              <a:ext uri="{FF2B5EF4-FFF2-40B4-BE49-F238E27FC236}">
                <a16:creationId xmlns:a16="http://schemas.microsoft.com/office/drawing/2014/main" id="{0BB9FAA1-7FD2-584B-98B2-60E49AC2541B}"/>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3911371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2D92C-76AE-1E47-B204-48126F3F8535}"/>
              </a:ext>
            </a:extLst>
          </p:cNvPr>
          <p:cNvSpPr>
            <a:spLocks noGrp="1"/>
          </p:cNvSpPr>
          <p:nvPr>
            <p:ph sz="half" idx="1"/>
          </p:nvPr>
        </p:nvSpPr>
        <p:spPr>
          <a:xfrm>
            <a:off x="426720" y="1369219"/>
            <a:ext cx="399996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04E32-7978-704A-99B7-40998A200FD5}"/>
              </a:ext>
            </a:extLst>
          </p:cNvPr>
          <p:cNvSpPr>
            <a:spLocks noGrp="1"/>
          </p:cNvSpPr>
          <p:nvPr>
            <p:ph sz="half" idx="2"/>
          </p:nvPr>
        </p:nvSpPr>
        <p:spPr>
          <a:xfrm>
            <a:off x="4717310" y="1369219"/>
            <a:ext cx="4079217"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DBCC80-E610-1343-A8E7-5AE56B1DAFA6}"/>
              </a:ext>
            </a:extLst>
          </p:cNvPr>
          <p:cNvSpPr/>
          <p:nvPr userDrawn="1"/>
        </p:nvSpPr>
        <p:spPr>
          <a:xfrm>
            <a:off x="762" y="0"/>
            <a:ext cx="17551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5CE7A2C6-A495-6B49-B559-58F799B44A86}"/>
              </a:ext>
            </a:extLst>
          </p:cNvPr>
          <p:cNvSpPr>
            <a:spLocks noGrp="1"/>
          </p:cNvSpPr>
          <p:nvPr>
            <p:ph type="title"/>
          </p:nvPr>
        </p:nvSpPr>
        <p:spPr>
          <a:xfrm>
            <a:off x="426720" y="541782"/>
            <a:ext cx="8369807" cy="726233"/>
          </a:xfrm>
          <a:prstGeom prst="rect">
            <a:avLst/>
          </a:prstGeom>
        </p:spPr>
        <p:txBody>
          <a:bodyPr/>
          <a:lstStyle>
            <a:lvl1pPr>
              <a:defRPr>
                <a:solidFill>
                  <a:schemeClr val="accent1"/>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A1BA0CA5-8F6D-304A-B9A3-356C8A7692F9}"/>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9" name="Slide Number Placeholder 5">
            <a:extLst>
              <a:ext uri="{FF2B5EF4-FFF2-40B4-BE49-F238E27FC236}">
                <a16:creationId xmlns:a16="http://schemas.microsoft.com/office/drawing/2014/main" id="{FAD185DE-1B34-9047-BB28-B40A6A83C44C}"/>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31558939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5D850F-1A0F-4643-BDAC-9EF831DEB84E}"/>
              </a:ext>
            </a:extLst>
          </p:cNvPr>
          <p:cNvSpPr>
            <a:spLocks noGrp="1"/>
          </p:cNvSpPr>
          <p:nvPr>
            <p:ph type="body" idx="1"/>
          </p:nvPr>
        </p:nvSpPr>
        <p:spPr>
          <a:xfrm>
            <a:off x="426719" y="1365812"/>
            <a:ext cx="3981669" cy="5129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DE1739-A74B-584F-BC64-A42234134522}"/>
              </a:ext>
            </a:extLst>
          </p:cNvPr>
          <p:cNvSpPr>
            <a:spLocks noGrp="1"/>
          </p:cNvSpPr>
          <p:nvPr>
            <p:ph sz="half" idx="2"/>
          </p:nvPr>
        </p:nvSpPr>
        <p:spPr>
          <a:xfrm>
            <a:off x="426719" y="1878807"/>
            <a:ext cx="3981669" cy="27539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11288F-19AF-BE4D-B4B7-47CF9985B17C}"/>
              </a:ext>
            </a:extLst>
          </p:cNvPr>
          <p:cNvSpPr>
            <a:spLocks noGrp="1"/>
          </p:cNvSpPr>
          <p:nvPr>
            <p:ph type="body" sz="quarter" idx="3"/>
          </p:nvPr>
        </p:nvSpPr>
        <p:spPr>
          <a:xfrm>
            <a:off x="4699322" y="1365812"/>
            <a:ext cx="4097205" cy="5129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7E849-1288-F642-9C39-0AFEF1B1EA9B}"/>
              </a:ext>
            </a:extLst>
          </p:cNvPr>
          <p:cNvSpPr>
            <a:spLocks noGrp="1"/>
          </p:cNvSpPr>
          <p:nvPr>
            <p:ph sz="quarter" idx="4"/>
          </p:nvPr>
        </p:nvSpPr>
        <p:spPr>
          <a:xfrm>
            <a:off x="4699322" y="1878807"/>
            <a:ext cx="4097205" cy="27539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B1DF0512-3997-6141-8773-843FA5F5368E}"/>
              </a:ext>
            </a:extLst>
          </p:cNvPr>
          <p:cNvSpPr/>
          <p:nvPr userDrawn="1"/>
        </p:nvSpPr>
        <p:spPr>
          <a:xfrm>
            <a:off x="762" y="0"/>
            <a:ext cx="17551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11E22E4-C230-7441-8C87-687407714028}"/>
              </a:ext>
            </a:extLst>
          </p:cNvPr>
          <p:cNvSpPr>
            <a:spLocks noGrp="1"/>
          </p:cNvSpPr>
          <p:nvPr>
            <p:ph type="title"/>
          </p:nvPr>
        </p:nvSpPr>
        <p:spPr>
          <a:xfrm>
            <a:off x="426720" y="541782"/>
            <a:ext cx="8369807" cy="726233"/>
          </a:xfrm>
          <a:prstGeom prst="rect">
            <a:avLst/>
          </a:prstGeom>
        </p:spPr>
        <p:txBody>
          <a:bodyPr/>
          <a:lstStyle>
            <a:lvl1pPr>
              <a:defRPr>
                <a:solidFill>
                  <a:schemeClr val="accent1"/>
                </a:solidFill>
              </a:defRPr>
            </a:lvl1pPr>
          </a:lstStyle>
          <a:p>
            <a:r>
              <a:rPr lang="en-US"/>
              <a:t>Click to edit Master title style</a:t>
            </a:r>
          </a:p>
        </p:txBody>
      </p:sp>
      <p:sp>
        <p:nvSpPr>
          <p:cNvPr id="13" name="Footer Placeholder 4">
            <a:extLst>
              <a:ext uri="{FF2B5EF4-FFF2-40B4-BE49-F238E27FC236}">
                <a16:creationId xmlns:a16="http://schemas.microsoft.com/office/drawing/2014/main" id="{535B63FA-EE2A-BB4E-B43A-454F1ECCF277}"/>
              </a:ext>
            </a:extLst>
          </p:cNvPr>
          <p:cNvSpPr>
            <a:spLocks noGrp="1"/>
          </p:cNvSpPr>
          <p:nvPr>
            <p:ph type="ftr" sz="quarter" idx="11"/>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1" name="Slide Number Placeholder 5">
            <a:extLst>
              <a:ext uri="{FF2B5EF4-FFF2-40B4-BE49-F238E27FC236}">
                <a16:creationId xmlns:a16="http://schemas.microsoft.com/office/drawing/2014/main" id="{A56B1ACD-81BB-AF4E-BC82-5DB206C39DAD}"/>
              </a:ext>
            </a:extLst>
          </p:cNvPr>
          <p:cNvSpPr>
            <a:spLocks noGrp="1"/>
          </p:cNvSpPr>
          <p:nvPr>
            <p:ph type="sldNum" sz="quarter" idx="12"/>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831015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2793A0-7729-1B48-9DF4-9533DF8AA9EC}"/>
              </a:ext>
            </a:extLst>
          </p:cNvPr>
          <p:cNvSpPr/>
          <p:nvPr userDrawn="1"/>
        </p:nvSpPr>
        <p:spPr>
          <a:xfrm>
            <a:off x="762" y="0"/>
            <a:ext cx="17551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A5A861D-858F-5F44-8753-9815BF679C41}"/>
              </a:ext>
            </a:extLst>
          </p:cNvPr>
          <p:cNvSpPr>
            <a:spLocks noGrp="1"/>
          </p:cNvSpPr>
          <p:nvPr>
            <p:ph type="title"/>
          </p:nvPr>
        </p:nvSpPr>
        <p:spPr>
          <a:xfrm>
            <a:off x="426720" y="541782"/>
            <a:ext cx="8369808" cy="726233"/>
          </a:xfrm>
          <a:prstGeom prst="rect">
            <a:avLst/>
          </a:prstGeom>
        </p:spPr>
        <p:txBody>
          <a:bodyPr/>
          <a:lstStyle>
            <a:lvl1pPr>
              <a:defRPr>
                <a:solidFill>
                  <a:schemeClr val="accent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F0DE3AFA-562D-4946-BC2B-4A13183F55DB}"/>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7" name="Slide Number Placeholder 5">
            <a:extLst>
              <a:ext uri="{FF2B5EF4-FFF2-40B4-BE49-F238E27FC236}">
                <a16:creationId xmlns:a16="http://schemas.microsoft.com/office/drawing/2014/main" id="{A7D799AF-BFF9-DA49-BFBD-2A7B4877762C}"/>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197041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C7B011-95ED-9C48-8394-FF36039BE197}"/>
              </a:ext>
            </a:extLst>
          </p:cNvPr>
          <p:cNvSpPr/>
          <p:nvPr userDrawn="1"/>
        </p:nvSpPr>
        <p:spPr>
          <a:xfrm>
            <a:off x="762" y="0"/>
            <a:ext cx="17551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FDE12F5A-D47F-9144-B6C6-F8F5B6B85E1C}"/>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6" name="Slide Number Placeholder 5">
            <a:extLst>
              <a:ext uri="{FF2B5EF4-FFF2-40B4-BE49-F238E27FC236}">
                <a16:creationId xmlns:a16="http://schemas.microsoft.com/office/drawing/2014/main" id="{3D8968BE-FFEB-634E-A1C7-47EAB864F0F6}"/>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38571160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09354-66F8-4949-A4BA-2B6A5DF72A55}"/>
              </a:ext>
            </a:extLst>
          </p:cNvPr>
          <p:cNvSpPr>
            <a:spLocks noGrp="1"/>
          </p:cNvSpPr>
          <p:nvPr>
            <p:ph idx="1"/>
          </p:nvPr>
        </p:nvSpPr>
        <p:spPr>
          <a:xfrm>
            <a:off x="3887390" y="740569"/>
            <a:ext cx="4909137" cy="3892147"/>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B35F3-D639-0A44-BC72-D0D02C9BC100}"/>
              </a:ext>
            </a:extLst>
          </p:cNvPr>
          <p:cNvSpPr>
            <a:spLocks noGrp="1"/>
          </p:cNvSpPr>
          <p:nvPr>
            <p:ph type="body" sz="half" idx="2"/>
          </p:nvPr>
        </p:nvSpPr>
        <p:spPr>
          <a:xfrm>
            <a:off x="426720" y="1543050"/>
            <a:ext cx="3152299" cy="3089670"/>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4" name="Rectangle 13">
            <a:extLst>
              <a:ext uri="{FF2B5EF4-FFF2-40B4-BE49-F238E27FC236}">
                <a16:creationId xmlns:a16="http://schemas.microsoft.com/office/drawing/2014/main" id="{3DBF4CD8-40A8-0D43-9452-6BC6757A5809}"/>
              </a:ext>
            </a:extLst>
          </p:cNvPr>
          <p:cNvSpPr/>
          <p:nvPr userDrawn="1"/>
        </p:nvSpPr>
        <p:spPr>
          <a:xfrm>
            <a:off x="762" y="0"/>
            <a:ext cx="17551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43044FEF-DDE5-DD40-BB19-C1BE66BD9DE7}"/>
              </a:ext>
            </a:extLst>
          </p:cNvPr>
          <p:cNvSpPr txBox="1">
            <a:spLocks/>
          </p:cNvSpPr>
          <p:nvPr userDrawn="1"/>
        </p:nvSpPr>
        <p:spPr>
          <a:xfrm>
            <a:off x="426720" y="541782"/>
            <a:ext cx="3152299" cy="726233"/>
          </a:xfrm>
          <a:prstGeom prst="rect">
            <a:avLst/>
          </a:prstGeom>
        </p:spPr>
        <p:txBody>
          <a:bodyPr vert="horz" lIns="91440" tIns="45720" rIns="91440" bIns="45720" rtlCol="0" anchor="ctr">
            <a:normAutofit/>
          </a:bodyPr>
          <a:lstStyle>
            <a:lvl1pPr algn="l" defTabSz="685800" rtl="0" eaLnBrk="1" latinLnBrk="0" hangingPunct="1">
              <a:lnSpc>
                <a:spcPct val="100000"/>
              </a:lnSpc>
              <a:spcBef>
                <a:spcPts val="0"/>
              </a:spcBef>
              <a:spcAft>
                <a:spcPts val="600"/>
              </a:spcAft>
              <a:buNone/>
              <a:defRPr sz="2400" b="0" i="1" kern="1200">
                <a:solidFill>
                  <a:schemeClr val="tx1"/>
                </a:solidFill>
                <a:latin typeface="Rubik Bold" pitchFamily="2" charset="-79"/>
                <a:ea typeface="+mj-ea"/>
                <a:cs typeface="Rubik Bold" pitchFamily="2" charset="-79"/>
              </a:defRPr>
            </a:lvl1pPr>
          </a:lstStyle>
          <a:p>
            <a:endParaRPr lang="en-US"/>
          </a:p>
        </p:txBody>
      </p:sp>
      <p:sp>
        <p:nvSpPr>
          <p:cNvPr id="23" name="Title 1">
            <a:extLst>
              <a:ext uri="{FF2B5EF4-FFF2-40B4-BE49-F238E27FC236}">
                <a16:creationId xmlns:a16="http://schemas.microsoft.com/office/drawing/2014/main" id="{0A95A546-C22A-3B46-B65A-AD84336968A2}"/>
              </a:ext>
            </a:extLst>
          </p:cNvPr>
          <p:cNvSpPr>
            <a:spLocks noGrp="1"/>
          </p:cNvSpPr>
          <p:nvPr>
            <p:ph type="title"/>
          </p:nvPr>
        </p:nvSpPr>
        <p:spPr>
          <a:xfrm>
            <a:off x="426720" y="541782"/>
            <a:ext cx="3152299" cy="726233"/>
          </a:xfrm>
          <a:prstGeom prst="rect">
            <a:avLst/>
          </a:prstGeom>
        </p:spPr>
        <p:txBody>
          <a:bodyPr/>
          <a:lstStyle>
            <a:lvl1pPr>
              <a:defRPr>
                <a:solidFill>
                  <a:schemeClr val="accent1"/>
                </a:solidFill>
              </a:defRPr>
            </a:lvl1pPr>
          </a:lstStyle>
          <a:p>
            <a:r>
              <a:rPr lang="en-US"/>
              <a:t>Click to edit Master title style</a:t>
            </a:r>
          </a:p>
        </p:txBody>
      </p:sp>
      <p:sp>
        <p:nvSpPr>
          <p:cNvPr id="12" name="Footer Placeholder 4">
            <a:extLst>
              <a:ext uri="{FF2B5EF4-FFF2-40B4-BE49-F238E27FC236}">
                <a16:creationId xmlns:a16="http://schemas.microsoft.com/office/drawing/2014/main" id="{365A2317-DA44-CB49-9A05-F6DEA0ED0B7A}"/>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0" name="Slide Number Placeholder 5">
            <a:extLst>
              <a:ext uri="{FF2B5EF4-FFF2-40B4-BE49-F238E27FC236}">
                <a16:creationId xmlns:a16="http://schemas.microsoft.com/office/drawing/2014/main" id="{EECECCE1-7FD8-1C4F-A506-4B3C3107BF96}"/>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7772160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6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F09F33E-C299-3A47-BE4F-D94FED6CBC29}"/>
              </a:ext>
            </a:extLst>
          </p:cNvPr>
          <p:cNvSpPr>
            <a:spLocks noGrp="1"/>
          </p:cNvSpPr>
          <p:nvPr>
            <p:ph type="pic" idx="1"/>
          </p:nvPr>
        </p:nvSpPr>
        <p:spPr>
          <a:xfrm>
            <a:off x="3887390" y="541782"/>
            <a:ext cx="5256610" cy="46017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57D90C5B-343C-7A47-B99C-E118D561062E}"/>
              </a:ext>
            </a:extLst>
          </p:cNvPr>
          <p:cNvSpPr>
            <a:spLocks noGrp="1"/>
          </p:cNvSpPr>
          <p:nvPr>
            <p:ph type="body" sz="half" idx="2"/>
          </p:nvPr>
        </p:nvSpPr>
        <p:spPr>
          <a:xfrm>
            <a:off x="426720" y="1543050"/>
            <a:ext cx="3152299" cy="3089668"/>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0" name="Rectangle 19">
            <a:extLst>
              <a:ext uri="{FF2B5EF4-FFF2-40B4-BE49-F238E27FC236}">
                <a16:creationId xmlns:a16="http://schemas.microsoft.com/office/drawing/2014/main" id="{17222414-67BF-FB41-B977-AC2B8FEAFDDA}"/>
              </a:ext>
            </a:extLst>
          </p:cNvPr>
          <p:cNvSpPr/>
          <p:nvPr userDrawn="1"/>
        </p:nvSpPr>
        <p:spPr>
          <a:xfrm>
            <a:off x="762" y="0"/>
            <a:ext cx="175514"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BECEAA21-912F-CB4D-A318-5B3CFC6B0551}"/>
              </a:ext>
            </a:extLst>
          </p:cNvPr>
          <p:cNvSpPr>
            <a:spLocks noGrp="1"/>
          </p:cNvSpPr>
          <p:nvPr>
            <p:ph type="title"/>
          </p:nvPr>
        </p:nvSpPr>
        <p:spPr>
          <a:xfrm>
            <a:off x="426720" y="541782"/>
            <a:ext cx="3152299" cy="726233"/>
          </a:xfrm>
          <a:prstGeom prst="rect">
            <a:avLst/>
          </a:prstGeom>
        </p:spPr>
        <p:txBody>
          <a:bodyPr/>
          <a:lstStyle>
            <a:lvl1pPr>
              <a:defRPr>
                <a:solidFill>
                  <a:schemeClr val="accent1"/>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10502D3A-8BFB-8746-A746-ABEA9484B2FF}"/>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2" name="Triangle 11">
            <a:extLst>
              <a:ext uri="{FF2B5EF4-FFF2-40B4-BE49-F238E27FC236}">
                <a16:creationId xmlns:a16="http://schemas.microsoft.com/office/drawing/2014/main" id="{9D52FF1F-2C00-DC41-9E04-4D333277D051}"/>
              </a:ext>
            </a:extLst>
          </p:cNvPr>
          <p:cNvSpPr/>
          <p:nvPr userDrawn="1"/>
        </p:nvSpPr>
        <p:spPr>
          <a:xfrm>
            <a:off x="4572000" y="4132148"/>
            <a:ext cx="4571238" cy="1011352"/>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0" name="Slide Number Placeholder 5">
            <a:extLst>
              <a:ext uri="{FF2B5EF4-FFF2-40B4-BE49-F238E27FC236}">
                <a16:creationId xmlns:a16="http://schemas.microsoft.com/office/drawing/2014/main" id="{689A2E33-6315-FE42-BBA0-143AD2DF9CEE}"/>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347718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4_Section Header">
    <p:spTree>
      <p:nvGrpSpPr>
        <p:cNvPr id="1" name=""/>
        <p:cNvGrpSpPr/>
        <p:nvPr/>
      </p:nvGrpSpPr>
      <p:grpSpPr>
        <a:xfrm>
          <a:off x="0" y="0"/>
          <a:ext cx="0" cy="0"/>
          <a:chOff x="0" y="0"/>
          <a:chExt cx="0" cy="0"/>
        </a:xfrm>
      </p:grpSpPr>
      <p:sp>
        <p:nvSpPr>
          <p:cNvPr id="17" name="Triangle 16">
            <a:extLst>
              <a:ext uri="{FF2B5EF4-FFF2-40B4-BE49-F238E27FC236}">
                <a16:creationId xmlns:a16="http://schemas.microsoft.com/office/drawing/2014/main" id="{AEE05925-DBF2-3E4C-8689-86F0ACD329EC}"/>
              </a:ext>
            </a:extLst>
          </p:cNvPr>
          <p:cNvSpPr/>
          <p:nvPr userDrawn="1"/>
        </p:nvSpPr>
        <p:spPr>
          <a:xfrm flipH="1">
            <a:off x="0" y="3557564"/>
            <a:ext cx="9139238" cy="1585937"/>
          </a:xfrm>
          <a:prstGeom prst="triangle">
            <a:avLst>
              <a:gd name="adj" fmla="val 100000"/>
            </a:avLst>
          </a:prstGeom>
          <a:solidFill>
            <a:srgbClr val="74C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446E7-ACB4-AA43-ABD7-F7C07CF3317E}"/>
              </a:ext>
            </a:extLst>
          </p:cNvPr>
          <p:cNvSpPr>
            <a:spLocks noGrp="1"/>
          </p:cNvSpPr>
          <p:nvPr>
            <p:ph type="title"/>
          </p:nvPr>
        </p:nvSpPr>
        <p:spPr>
          <a:xfrm>
            <a:off x="941069" y="1282305"/>
            <a:ext cx="7846474" cy="1697340"/>
          </a:xfrm>
          <a:prstGeom prst="rect">
            <a:avLst/>
          </a:prstGeom>
        </p:spPr>
        <p:txBody>
          <a:bodyPr anchor="b">
            <a:normAutofit/>
          </a:bodyPr>
          <a:lstStyle>
            <a:lvl1pPr>
              <a:defRPr sz="3600">
                <a:solidFill>
                  <a:srgbClr val="003865"/>
                </a:solidFill>
              </a:defRPr>
            </a:lvl1pPr>
          </a:lstStyle>
          <a:p>
            <a:r>
              <a:rPr lang="en-US"/>
              <a:t>Click to edit Master title style</a:t>
            </a:r>
          </a:p>
        </p:txBody>
      </p:sp>
      <p:sp>
        <p:nvSpPr>
          <p:cNvPr id="16" name="Triangle 15">
            <a:extLst>
              <a:ext uri="{FF2B5EF4-FFF2-40B4-BE49-F238E27FC236}">
                <a16:creationId xmlns:a16="http://schemas.microsoft.com/office/drawing/2014/main" id="{B61EA076-ECD1-7749-BA45-C04C4029637A}"/>
              </a:ext>
            </a:extLst>
          </p:cNvPr>
          <p:cNvSpPr/>
          <p:nvPr userDrawn="1"/>
        </p:nvSpPr>
        <p:spPr>
          <a:xfrm>
            <a:off x="2519682" y="3677921"/>
            <a:ext cx="6624318" cy="1465580"/>
          </a:xfrm>
          <a:prstGeom prst="triangle">
            <a:avLst>
              <a:gd name="adj" fmla="val 1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9E4AFABE-2BCE-BA48-ACD7-0E504A2A91BB}"/>
              </a:ext>
            </a:extLst>
          </p:cNvPr>
          <p:cNvSpPr/>
          <p:nvPr userDrawn="1"/>
        </p:nvSpPr>
        <p:spPr>
          <a:xfrm>
            <a:off x="2519683" y="4499376"/>
            <a:ext cx="6624316" cy="644125"/>
          </a:xfrm>
          <a:prstGeom prst="triangle">
            <a:avLst>
              <a:gd name="adj" fmla="val 43983"/>
            </a:avLst>
          </a:prstGeom>
          <a:solidFill>
            <a:srgbClr val="118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4AA05E-0B7F-2F46-90BF-24CB07FDABAA}"/>
              </a:ext>
            </a:extLst>
          </p:cNvPr>
          <p:cNvSpPr/>
          <p:nvPr userDrawn="1"/>
        </p:nvSpPr>
        <p:spPr>
          <a:xfrm>
            <a:off x="762" y="0"/>
            <a:ext cx="175514"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B379391E-263F-EA41-BF41-F2C2B10360A7}"/>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rgbClr val="425563"/>
                </a:solidFill>
                <a:latin typeface="Rubik Light" pitchFamily="2" charset="-79"/>
                <a:cs typeface="Rubik Light" pitchFamily="2" charset="-79"/>
              </a:defRPr>
            </a:lvl1pPr>
          </a:lstStyle>
          <a:p>
            <a:r>
              <a:rPr lang="en-US"/>
              <a:t>© 2019 g2o LLC; proprietary and confidential</a:t>
            </a:r>
          </a:p>
        </p:txBody>
      </p:sp>
      <p:sp>
        <p:nvSpPr>
          <p:cNvPr id="12" name="Slide Number Placeholder 5">
            <a:extLst>
              <a:ext uri="{FF2B5EF4-FFF2-40B4-BE49-F238E27FC236}">
                <a16:creationId xmlns:a16="http://schemas.microsoft.com/office/drawing/2014/main" id="{52E05E7E-B1A1-E44B-80AE-D8521D86D1C4}"/>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
        <p:nvSpPr>
          <p:cNvPr id="3" name="Text Placeholder 2">
            <a:extLst>
              <a:ext uri="{FF2B5EF4-FFF2-40B4-BE49-F238E27FC236}">
                <a16:creationId xmlns:a16="http://schemas.microsoft.com/office/drawing/2014/main" id="{0BD53182-ED68-8040-9932-D996F9780871}"/>
              </a:ext>
            </a:extLst>
          </p:cNvPr>
          <p:cNvSpPr>
            <a:spLocks noGrp="1"/>
          </p:cNvSpPr>
          <p:nvPr>
            <p:ph type="body" idx="1"/>
          </p:nvPr>
        </p:nvSpPr>
        <p:spPr>
          <a:xfrm>
            <a:off x="941069" y="2979644"/>
            <a:ext cx="7855458" cy="1125140"/>
          </a:xfrm>
        </p:spPr>
        <p:txBody>
          <a:bodyPr/>
          <a:lstStyle>
            <a:lvl1pPr marL="0" indent="0">
              <a:buNone/>
              <a:defRPr sz="1800">
                <a:solidFill>
                  <a:srgbClr val="42556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025649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32" name="Triangle 31">
            <a:extLst>
              <a:ext uri="{FF2B5EF4-FFF2-40B4-BE49-F238E27FC236}">
                <a16:creationId xmlns:a16="http://schemas.microsoft.com/office/drawing/2014/main" id="{6D3A9D7B-2A09-0145-B3D9-04EA93D0F0CC}"/>
              </a:ext>
            </a:extLst>
          </p:cNvPr>
          <p:cNvSpPr/>
          <p:nvPr userDrawn="1"/>
        </p:nvSpPr>
        <p:spPr>
          <a:xfrm>
            <a:off x="4572000" y="4132148"/>
            <a:ext cx="4571238" cy="1011352"/>
          </a:xfrm>
          <a:prstGeom prst="triangle">
            <a:avLst>
              <a:gd name="adj" fmla="val 10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15677-682F-5F47-863B-AB41C77B2390}"/>
              </a:ext>
            </a:extLst>
          </p:cNvPr>
          <p:cNvSpPr>
            <a:spLocks noGrp="1"/>
          </p:cNvSpPr>
          <p:nvPr>
            <p:ph type="title"/>
          </p:nvPr>
        </p:nvSpPr>
        <p:spPr>
          <a:xfrm>
            <a:off x="426720" y="541782"/>
            <a:ext cx="8360820" cy="72623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C50FA4A-1FED-7249-BB57-5D020481B8CE}"/>
              </a:ext>
            </a:extLst>
          </p:cNvPr>
          <p:cNvSpPr>
            <a:spLocks noGrp="1"/>
          </p:cNvSpPr>
          <p:nvPr>
            <p:ph idx="1"/>
          </p:nvPr>
        </p:nvSpPr>
        <p:spPr>
          <a:xfrm>
            <a:off x="426720" y="1369219"/>
            <a:ext cx="8369808"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Rectangle 29">
            <a:extLst>
              <a:ext uri="{FF2B5EF4-FFF2-40B4-BE49-F238E27FC236}">
                <a16:creationId xmlns:a16="http://schemas.microsoft.com/office/drawing/2014/main" id="{2C6C3156-149C-8045-93DA-B35F3FAFEB2E}"/>
              </a:ext>
            </a:extLst>
          </p:cNvPr>
          <p:cNvSpPr/>
          <p:nvPr userDrawn="1"/>
        </p:nvSpPr>
        <p:spPr>
          <a:xfrm>
            <a:off x="762" y="0"/>
            <a:ext cx="175514"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a:extLst>
              <a:ext uri="{FF2B5EF4-FFF2-40B4-BE49-F238E27FC236}">
                <a16:creationId xmlns:a16="http://schemas.microsoft.com/office/drawing/2014/main" id="{B4B4064B-F98A-604E-A6AA-4B012673C1E0}"/>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9" name="Slide Number Placeholder 5">
            <a:extLst>
              <a:ext uri="{FF2B5EF4-FFF2-40B4-BE49-F238E27FC236}">
                <a16:creationId xmlns:a16="http://schemas.microsoft.com/office/drawing/2014/main" id="{430806C7-F3CA-EB4A-A866-C36D04B705EF}"/>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92784887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5677-682F-5F47-863B-AB41C77B2390}"/>
              </a:ext>
            </a:extLst>
          </p:cNvPr>
          <p:cNvSpPr>
            <a:spLocks noGrp="1"/>
          </p:cNvSpPr>
          <p:nvPr>
            <p:ph type="title"/>
          </p:nvPr>
        </p:nvSpPr>
        <p:spPr>
          <a:xfrm>
            <a:off x="426720" y="541782"/>
            <a:ext cx="8369806" cy="72623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C50FA4A-1FED-7249-BB57-5D020481B8CE}"/>
              </a:ext>
            </a:extLst>
          </p:cNvPr>
          <p:cNvSpPr>
            <a:spLocks noGrp="1"/>
          </p:cNvSpPr>
          <p:nvPr>
            <p:ph idx="1"/>
          </p:nvPr>
        </p:nvSpPr>
        <p:spPr>
          <a:xfrm>
            <a:off x="426720" y="1369219"/>
            <a:ext cx="8369807" cy="32635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DC6D455B-8DC2-4E4C-A8FD-69236BFBA41A}"/>
              </a:ext>
            </a:extLst>
          </p:cNvPr>
          <p:cNvSpPr/>
          <p:nvPr userDrawn="1"/>
        </p:nvSpPr>
        <p:spPr>
          <a:xfrm>
            <a:off x="762" y="0"/>
            <a:ext cx="175514"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DAE98702-507C-2B46-9244-93450C67B5A6}"/>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8" name="Slide Number Placeholder 5">
            <a:extLst>
              <a:ext uri="{FF2B5EF4-FFF2-40B4-BE49-F238E27FC236}">
                <a16:creationId xmlns:a16="http://schemas.microsoft.com/office/drawing/2014/main" id="{EF17342C-182A-614E-845C-A51E707E5046}"/>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82930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2D92C-76AE-1E47-B204-48126F3F8535}"/>
              </a:ext>
            </a:extLst>
          </p:cNvPr>
          <p:cNvSpPr>
            <a:spLocks noGrp="1"/>
          </p:cNvSpPr>
          <p:nvPr>
            <p:ph sz="half" idx="1"/>
          </p:nvPr>
        </p:nvSpPr>
        <p:spPr>
          <a:xfrm>
            <a:off x="426720" y="1369219"/>
            <a:ext cx="399996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04E32-7978-704A-99B7-40998A200FD5}"/>
              </a:ext>
            </a:extLst>
          </p:cNvPr>
          <p:cNvSpPr>
            <a:spLocks noGrp="1"/>
          </p:cNvSpPr>
          <p:nvPr>
            <p:ph sz="half" idx="2"/>
          </p:nvPr>
        </p:nvSpPr>
        <p:spPr>
          <a:xfrm>
            <a:off x="4717310" y="1369219"/>
            <a:ext cx="4079217"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DBCC80-E610-1343-A8E7-5AE56B1DAFA6}"/>
              </a:ext>
            </a:extLst>
          </p:cNvPr>
          <p:cNvSpPr/>
          <p:nvPr userDrawn="1"/>
        </p:nvSpPr>
        <p:spPr>
          <a:xfrm>
            <a:off x="762" y="0"/>
            <a:ext cx="175514"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5CE7A2C6-A495-6B49-B559-58F799B44A86}"/>
              </a:ext>
            </a:extLst>
          </p:cNvPr>
          <p:cNvSpPr>
            <a:spLocks noGrp="1"/>
          </p:cNvSpPr>
          <p:nvPr>
            <p:ph type="title"/>
          </p:nvPr>
        </p:nvSpPr>
        <p:spPr>
          <a:xfrm>
            <a:off x="426720" y="541782"/>
            <a:ext cx="8369808" cy="726233"/>
          </a:xfrm>
          <a:prstGeom prst="rect">
            <a:avLst/>
          </a:prstGeom>
        </p:spPr>
        <p:txBody>
          <a:bodyPr/>
          <a:lstStyle>
            <a:lvl1pPr>
              <a:defRPr>
                <a:solidFill>
                  <a:schemeClr val="accent1"/>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F0465B9E-D6A9-C642-861E-45FBDD9B2CE6}"/>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9" name="Slide Number Placeholder 5">
            <a:extLst>
              <a:ext uri="{FF2B5EF4-FFF2-40B4-BE49-F238E27FC236}">
                <a16:creationId xmlns:a16="http://schemas.microsoft.com/office/drawing/2014/main" id="{0658BBFD-E07B-2F47-85C5-3B5A9E35B7B2}"/>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338442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illboard A">
    <p:bg>
      <p:bgPr>
        <a:solidFill>
          <a:srgbClr val="FF7500"/>
        </a:solidFill>
        <a:effectLst/>
      </p:bgPr>
    </p:bg>
    <p:spTree>
      <p:nvGrpSpPr>
        <p:cNvPr id="1" name=""/>
        <p:cNvGrpSpPr/>
        <p:nvPr/>
      </p:nvGrpSpPr>
      <p:grpSpPr>
        <a:xfrm>
          <a:off x="0" y="0"/>
          <a:ext cx="0" cy="0"/>
          <a:chOff x="0" y="0"/>
          <a:chExt cx="0" cy="0"/>
        </a:xfrm>
      </p:grpSpPr>
      <p:pic>
        <p:nvPicPr>
          <p:cNvPr id="8" name="Picture 7" descr="A person sitting at a table in front of a computer&#10;&#10;Description automatically generated">
            <a:extLst>
              <a:ext uri="{FF2B5EF4-FFF2-40B4-BE49-F238E27FC236}">
                <a16:creationId xmlns:a16="http://schemas.microsoft.com/office/drawing/2014/main" id="{D56705DE-6505-0944-8F48-B2003613306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flipH="1">
            <a:off x="2990087" y="1166365"/>
            <a:ext cx="6153911" cy="3683428"/>
          </a:xfrm>
          <a:prstGeom prst="rect">
            <a:avLst/>
          </a:prstGeom>
        </p:spPr>
      </p:pic>
      <p:sp>
        <p:nvSpPr>
          <p:cNvPr id="2" name="Title 1">
            <a:extLst>
              <a:ext uri="{FF2B5EF4-FFF2-40B4-BE49-F238E27FC236}">
                <a16:creationId xmlns:a16="http://schemas.microsoft.com/office/drawing/2014/main" id="{060446E7-ACB4-AA43-ABD7-F7C07CF3317E}"/>
              </a:ext>
            </a:extLst>
          </p:cNvPr>
          <p:cNvSpPr>
            <a:spLocks noGrp="1"/>
          </p:cNvSpPr>
          <p:nvPr>
            <p:ph type="title"/>
          </p:nvPr>
        </p:nvSpPr>
        <p:spPr>
          <a:xfrm>
            <a:off x="941070" y="1282304"/>
            <a:ext cx="3630930" cy="2139553"/>
          </a:xfrm>
          <a:prstGeom prst="rect">
            <a:avLst/>
          </a:prstGeom>
        </p:spPr>
        <p:txBody>
          <a:bodyPr anchor="ctr" anchorCtr="0">
            <a:normAutofit/>
          </a:bodyPr>
          <a:lstStyle>
            <a:lvl1pPr>
              <a:defRPr sz="3200">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7FC271F4-27F6-6E41-8888-3009BBD2977A}"/>
              </a:ext>
            </a:extLst>
          </p:cNvPr>
          <p:cNvSpPr>
            <a:spLocks noGrp="1"/>
          </p:cNvSpPr>
          <p:nvPr>
            <p:ph type="subTitle" idx="13"/>
          </p:nvPr>
        </p:nvSpPr>
        <p:spPr>
          <a:xfrm>
            <a:off x="945531" y="880383"/>
            <a:ext cx="3626470" cy="381680"/>
          </a:xfrm>
        </p:spPr>
        <p:txBody>
          <a:bodyPr>
            <a:normAutofit/>
          </a:bodyPr>
          <a:lstStyle>
            <a:lvl1pPr marL="0" indent="0" algn="l">
              <a:lnSpc>
                <a:spcPct val="100000"/>
              </a:lnSpc>
              <a:buNone/>
              <a:defRPr sz="1800" b="1" i="0">
                <a:solidFill>
                  <a:schemeClr val="bg1"/>
                </a:solidFill>
                <a:latin typeface="Rubik Black" pitchFamily="2" charset="-79"/>
                <a:cs typeface="Rubik Black" pitchFamily="2"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4" name="Picture 13">
            <a:extLst>
              <a:ext uri="{FF2B5EF4-FFF2-40B4-BE49-F238E27FC236}">
                <a16:creationId xmlns:a16="http://schemas.microsoft.com/office/drawing/2014/main" id="{C6019993-AE38-304B-9394-1D0C182A27D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995191" y="0"/>
            <a:ext cx="924560" cy="710170"/>
          </a:xfrm>
          <a:prstGeom prst="rect">
            <a:avLst/>
          </a:prstGeom>
        </p:spPr>
      </p:pic>
      <p:grpSp>
        <p:nvGrpSpPr>
          <p:cNvPr id="9" name="Group 8">
            <a:extLst>
              <a:ext uri="{FF2B5EF4-FFF2-40B4-BE49-F238E27FC236}">
                <a16:creationId xmlns:a16="http://schemas.microsoft.com/office/drawing/2014/main" id="{95A977D2-6185-EB41-B334-3F9307208656}"/>
              </a:ext>
            </a:extLst>
          </p:cNvPr>
          <p:cNvGrpSpPr/>
          <p:nvPr userDrawn="1"/>
        </p:nvGrpSpPr>
        <p:grpSpPr>
          <a:xfrm flipH="1">
            <a:off x="0" y="3557564"/>
            <a:ext cx="9144000" cy="1585937"/>
            <a:chOff x="0" y="3557564"/>
            <a:chExt cx="9144000" cy="1585937"/>
          </a:xfrm>
        </p:grpSpPr>
        <p:sp>
          <p:nvSpPr>
            <p:cNvPr id="23" name="Triangle 22">
              <a:extLst>
                <a:ext uri="{FF2B5EF4-FFF2-40B4-BE49-F238E27FC236}">
                  <a16:creationId xmlns:a16="http://schemas.microsoft.com/office/drawing/2014/main" id="{90B587C5-5D4E-3445-A2B0-4BB7800A73AA}"/>
                </a:ext>
              </a:extLst>
            </p:cNvPr>
            <p:cNvSpPr/>
            <p:nvPr userDrawn="1"/>
          </p:nvSpPr>
          <p:spPr>
            <a:xfrm flipH="1">
              <a:off x="0" y="3557564"/>
              <a:ext cx="9139238" cy="1585937"/>
            </a:xfrm>
            <a:prstGeom prst="triangle">
              <a:avLst>
                <a:gd name="adj" fmla="val 100000"/>
              </a:avLst>
            </a:prstGeom>
            <a:solidFill>
              <a:srgbClr val="FC5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iangle 23">
              <a:extLst>
                <a:ext uri="{FF2B5EF4-FFF2-40B4-BE49-F238E27FC236}">
                  <a16:creationId xmlns:a16="http://schemas.microsoft.com/office/drawing/2014/main" id="{2B52D2B7-7A95-364B-99F1-317AB38C6FDD}"/>
                </a:ext>
              </a:extLst>
            </p:cNvPr>
            <p:cNvSpPr/>
            <p:nvPr userDrawn="1"/>
          </p:nvSpPr>
          <p:spPr>
            <a:xfrm>
              <a:off x="2519682" y="3677921"/>
              <a:ext cx="6624318" cy="1465580"/>
            </a:xfrm>
            <a:prstGeom prst="triangle">
              <a:avLst>
                <a:gd name="adj" fmla="val 100000"/>
              </a:avLst>
            </a:prstGeom>
            <a:solidFill>
              <a:srgbClr val="FC5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iangle 24">
              <a:extLst>
                <a:ext uri="{FF2B5EF4-FFF2-40B4-BE49-F238E27FC236}">
                  <a16:creationId xmlns:a16="http://schemas.microsoft.com/office/drawing/2014/main" id="{4CD9EDBE-39F2-4842-94E2-14D80013B039}"/>
                </a:ext>
              </a:extLst>
            </p:cNvPr>
            <p:cNvSpPr/>
            <p:nvPr userDrawn="1"/>
          </p:nvSpPr>
          <p:spPr>
            <a:xfrm>
              <a:off x="2519683" y="4499376"/>
              <a:ext cx="6624316" cy="644125"/>
            </a:xfrm>
            <a:prstGeom prst="triangle">
              <a:avLst>
                <a:gd name="adj" fmla="val 43983"/>
              </a:avLst>
            </a:prstGeom>
            <a:solidFill>
              <a:srgbClr val="FC3F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Slide Number Placeholder 5">
            <a:extLst>
              <a:ext uri="{FF2B5EF4-FFF2-40B4-BE49-F238E27FC236}">
                <a16:creationId xmlns:a16="http://schemas.microsoft.com/office/drawing/2014/main" id="{1510DD43-3F3F-B94E-8FA2-EA0D6086AF22}"/>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
        <p:nvSpPr>
          <p:cNvPr id="11" name="Footer Placeholder 4">
            <a:extLst>
              <a:ext uri="{FF2B5EF4-FFF2-40B4-BE49-F238E27FC236}">
                <a16:creationId xmlns:a16="http://schemas.microsoft.com/office/drawing/2014/main" id="{6C769CBC-2C33-A846-BF3F-64D178469DBD}"/>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1"/>
                </a:solidFill>
                <a:latin typeface="Rubik Light" pitchFamily="2" charset="-79"/>
                <a:cs typeface="Rubik Light" pitchFamily="2" charset="-79"/>
              </a:defRPr>
            </a:lvl1pPr>
          </a:lstStyle>
          <a:p>
            <a:r>
              <a:rPr lang="en-US"/>
              <a:t>© 2019 g2o LLC; proprietary and confidential</a:t>
            </a:r>
          </a:p>
        </p:txBody>
      </p:sp>
    </p:spTree>
    <p:extLst>
      <p:ext uri="{BB962C8B-B14F-4D97-AF65-F5344CB8AC3E}">
        <p14:creationId xmlns:p14="http://schemas.microsoft.com/office/powerpoint/2010/main" val="36278291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5D850F-1A0F-4643-BDAC-9EF831DEB84E}"/>
              </a:ext>
            </a:extLst>
          </p:cNvPr>
          <p:cNvSpPr>
            <a:spLocks noGrp="1"/>
          </p:cNvSpPr>
          <p:nvPr>
            <p:ph type="body" idx="1"/>
          </p:nvPr>
        </p:nvSpPr>
        <p:spPr>
          <a:xfrm>
            <a:off x="426719" y="1365812"/>
            <a:ext cx="3981669" cy="5129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DE1739-A74B-584F-BC64-A42234134522}"/>
              </a:ext>
            </a:extLst>
          </p:cNvPr>
          <p:cNvSpPr>
            <a:spLocks noGrp="1"/>
          </p:cNvSpPr>
          <p:nvPr>
            <p:ph sz="half" idx="2"/>
          </p:nvPr>
        </p:nvSpPr>
        <p:spPr>
          <a:xfrm>
            <a:off x="426719" y="1878806"/>
            <a:ext cx="3981669"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11288F-19AF-BE4D-B4B7-47CF9985B17C}"/>
              </a:ext>
            </a:extLst>
          </p:cNvPr>
          <p:cNvSpPr>
            <a:spLocks noGrp="1"/>
          </p:cNvSpPr>
          <p:nvPr>
            <p:ph type="body" sz="quarter" idx="3"/>
          </p:nvPr>
        </p:nvSpPr>
        <p:spPr>
          <a:xfrm>
            <a:off x="4699322" y="1365812"/>
            <a:ext cx="4097206" cy="5129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7E849-1288-F642-9C39-0AFEF1B1EA9B}"/>
              </a:ext>
            </a:extLst>
          </p:cNvPr>
          <p:cNvSpPr>
            <a:spLocks noGrp="1"/>
          </p:cNvSpPr>
          <p:nvPr>
            <p:ph sz="quarter" idx="4"/>
          </p:nvPr>
        </p:nvSpPr>
        <p:spPr>
          <a:xfrm>
            <a:off x="4699322" y="1878806"/>
            <a:ext cx="4097206"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B1DF0512-3997-6141-8773-843FA5F5368E}"/>
              </a:ext>
            </a:extLst>
          </p:cNvPr>
          <p:cNvSpPr/>
          <p:nvPr userDrawn="1"/>
        </p:nvSpPr>
        <p:spPr>
          <a:xfrm>
            <a:off x="762" y="0"/>
            <a:ext cx="175514"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11E22E4-C230-7441-8C87-687407714028}"/>
              </a:ext>
            </a:extLst>
          </p:cNvPr>
          <p:cNvSpPr>
            <a:spLocks noGrp="1"/>
          </p:cNvSpPr>
          <p:nvPr>
            <p:ph type="title"/>
          </p:nvPr>
        </p:nvSpPr>
        <p:spPr>
          <a:xfrm>
            <a:off x="426720" y="541782"/>
            <a:ext cx="8369808" cy="726233"/>
          </a:xfrm>
          <a:prstGeom prst="rect">
            <a:avLst/>
          </a:prstGeom>
        </p:spPr>
        <p:txBody>
          <a:bodyPr/>
          <a:lstStyle>
            <a:lvl1pPr>
              <a:defRPr>
                <a:solidFill>
                  <a:schemeClr val="accent1"/>
                </a:solidFill>
              </a:defRPr>
            </a:lvl1pPr>
          </a:lstStyle>
          <a:p>
            <a:r>
              <a:rPr lang="en-US"/>
              <a:t>Click to edit Master title style</a:t>
            </a:r>
          </a:p>
        </p:txBody>
      </p:sp>
      <p:sp>
        <p:nvSpPr>
          <p:cNvPr id="13" name="Footer Placeholder 4">
            <a:extLst>
              <a:ext uri="{FF2B5EF4-FFF2-40B4-BE49-F238E27FC236}">
                <a16:creationId xmlns:a16="http://schemas.microsoft.com/office/drawing/2014/main" id="{5F1C3660-A333-474C-9BFC-B53658F9FD40}"/>
              </a:ext>
            </a:extLst>
          </p:cNvPr>
          <p:cNvSpPr>
            <a:spLocks noGrp="1"/>
          </p:cNvSpPr>
          <p:nvPr>
            <p:ph type="ftr" sz="quarter" idx="11"/>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1" name="Slide Number Placeholder 5">
            <a:extLst>
              <a:ext uri="{FF2B5EF4-FFF2-40B4-BE49-F238E27FC236}">
                <a16:creationId xmlns:a16="http://schemas.microsoft.com/office/drawing/2014/main" id="{B7FF8A7E-DC2B-0242-8843-DFF5C3D8021F}"/>
              </a:ext>
            </a:extLst>
          </p:cNvPr>
          <p:cNvSpPr>
            <a:spLocks noGrp="1"/>
          </p:cNvSpPr>
          <p:nvPr>
            <p:ph type="sldNum" sz="quarter" idx="12"/>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8105810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2793A0-7729-1B48-9DF4-9533DF8AA9EC}"/>
              </a:ext>
            </a:extLst>
          </p:cNvPr>
          <p:cNvSpPr/>
          <p:nvPr userDrawn="1"/>
        </p:nvSpPr>
        <p:spPr>
          <a:xfrm>
            <a:off x="762" y="0"/>
            <a:ext cx="175514"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A5A861D-858F-5F44-8753-9815BF679C41}"/>
              </a:ext>
            </a:extLst>
          </p:cNvPr>
          <p:cNvSpPr>
            <a:spLocks noGrp="1"/>
          </p:cNvSpPr>
          <p:nvPr>
            <p:ph type="title"/>
          </p:nvPr>
        </p:nvSpPr>
        <p:spPr>
          <a:xfrm>
            <a:off x="426720" y="541782"/>
            <a:ext cx="8369807" cy="726233"/>
          </a:xfrm>
          <a:prstGeom prst="rect">
            <a:avLst/>
          </a:prstGeom>
        </p:spPr>
        <p:txBody>
          <a:bodyPr/>
          <a:lstStyle>
            <a:lvl1pPr>
              <a:defRPr>
                <a:solidFill>
                  <a:schemeClr val="accent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07859CCC-C67B-3945-8AB6-69BC198BEA99}"/>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7" name="Slide Number Placeholder 5">
            <a:extLst>
              <a:ext uri="{FF2B5EF4-FFF2-40B4-BE49-F238E27FC236}">
                <a16:creationId xmlns:a16="http://schemas.microsoft.com/office/drawing/2014/main" id="{22ADC75E-E49A-5C47-A2E7-5CE4CD2DC274}"/>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467583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C7B011-95ED-9C48-8394-FF36039BE197}"/>
              </a:ext>
            </a:extLst>
          </p:cNvPr>
          <p:cNvSpPr/>
          <p:nvPr userDrawn="1"/>
        </p:nvSpPr>
        <p:spPr>
          <a:xfrm>
            <a:off x="762" y="0"/>
            <a:ext cx="175514"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7891FB75-0EB6-FA42-AF8C-DA8469DB2E50}"/>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6" name="Slide Number Placeholder 5">
            <a:extLst>
              <a:ext uri="{FF2B5EF4-FFF2-40B4-BE49-F238E27FC236}">
                <a16:creationId xmlns:a16="http://schemas.microsoft.com/office/drawing/2014/main" id="{E57ECB5B-2A7B-7B43-BFFE-09109F46F312}"/>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6103553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09354-66F8-4949-A4BA-2B6A5DF72A55}"/>
              </a:ext>
            </a:extLst>
          </p:cNvPr>
          <p:cNvSpPr>
            <a:spLocks noGrp="1"/>
          </p:cNvSpPr>
          <p:nvPr>
            <p:ph idx="1"/>
          </p:nvPr>
        </p:nvSpPr>
        <p:spPr>
          <a:xfrm>
            <a:off x="3887390" y="740569"/>
            <a:ext cx="4909137" cy="3892148"/>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B35F3-D639-0A44-BC72-D0D02C9BC100}"/>
              </a:ext>
            </a:extLst>
          </p:cNvPr>
          <p:cNvSpPr>
            <a:spLocks noGrp="1"/>
          </p:cNvSpPr>
          <p:nvPr>
            <p:ph type="body" sz="half" idx="2"/>
          </p:nvPr>
        </p:nvSpPr>
        <p:spPr>
          <a:xfrm>
            <a:off x="426720" y="1543050"/>
            <a:ext cx="3152299" cy="3089671"/>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4" name="Rectangle 13">
            <a:extLst>
              <a:ext uri="{FF2B5EF4-FFF2-40B4-BE49-F238E27FC236}">
                <a16:creationId xmlns:a16="http://schemas.microsoft.com/office/drawing/2014/main" id="{3DBF4CD8-40A8-0D43-9452-6BC6757A5809}"/>
              </a:ext>
            </a:extLst>
          </p:cNvPr>
          <p:cNvSpPr/>
          <p:nvPr userDrawn="1"/>
        </p:nvSpPr>
        <p:spPr>
          <a:xfrm>
            <a:off x="762" y="0"/>
            <a:ext cx="175514"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43044FEF-DDE5-DD40-BB19-C1BE66BD9DE7}"/>
              </a:ext>
            </a:extLst>
          </p:cNvPr>
          <p:cNvSpPr txBox="1">
            <a:spLocks/>
          </p:cNvSpPr>
          <p:nvPr userDrawn="1"/>
        </p:nvSpPr>
        <p:spPr>
          <a:xfrm>
            <a:off x="426720" y="541782"/>
            <a:ext cx="3152299" cy="726233"/>
          </a:xfrm>
          <a:prstGeom prst="rect">
            <a:avLst/>
          </a:prstGeom>
        </p:spPr>
        <p:txBody>
          <a:bodyPr vert="horz" lIns="91440" tIns="45720" rIns="91440" bIns="45720" rtlCol="0" anchor="ctr">
            <a:normAutofit/>
          </a:bodyPr>
          <a:lstStyle>
            <a:lvl1pPr algn="l" defTabSz="685800" rtl="0" eaLnBrk="1" latinLnBrk="0" hangingPunct="1">
              <a:lnSpc>
                <a:spcPct val="100000"/>
              </a:lnSpc>
              <a:spcBef>
                <a:spcPts val="0"/>
              </a:spcBef>
              <a:spcAft>
                <a:spcPts val="600"/>
              </a:spcAft>
              <a:buNone/>
              <a:defRPr sz="2400" b="0" i="1" kern="1200">
                <a:solidFill>
                  <a:schemeClr val="tx1"/>
                </a:solidFill>
                <a:latin typeface="Rubik Bold" pitchFamily="2" charset="-79"/>
                <a:ea typeface="+mj-ea"/>
                <a:cs typeface="Rubik Bold" pitchFamily="2" charset="-79"/>
              </a:defRPr>
            </a:lvl1pPr>
          </a:lstStyle>
          <a:p>
            <a:endParaRPr lang="en-US"/>
          </a:p>
        </p:txBody>
      </p:sp>
      <p:sp>
        <p:nvSpPr>
          <p:cNvPr id="23" name="Title 1">
            <a:extLst>
              <a:ext uri="{FF2B5EF4-FFF2-40B4-BE49-F238E27FC236}">
                <a16:creationId xmlns:a16="http://schemas.microsoft.com/office/drawing/2014/main" id="{0A95A546-C22A-3B46-B65A-AD84336968A2}"/>
              </a:ext>
            </a:extLst>
          </p:cNvPr>
          <p:cNvSpPr>
            <a:spLocks noGrp="1"/>
          </p:cNvSpPr>
          <p:nvPr>
            <p:ph type="title"/>
          </p:nvPr>
        </p:nvSpPr>
        <p:spPr>
          <a:xfrm>
            <a:off x="426720" y="541782"/>
            <a:ext cx="3152299" cy="726233"/>
          </a:xfrm>
          <a:prstGeom prst="rect">
            <a:avLst/>
          </a:prstGeom>
        </p:spPr>
        <p:txBody>
          <a:bodyPr/>
          <a:lstStyle>
            <a:lvl1pPr>
              <a:defRPr>
                <a:solidFill>
                  <a:schemeClr val="accent1"/>
                </a:solidFill>
              </a:defRPr>
            </a:lvl1pPr>
          </a:lstStyle>
          <a:p>
            <a:r>
              <a:rPr lang="en-US"/>
              <a:t>Click to edit Master title style</a:t>
            </a:r>
          </a:p>
        </p:txBody>
      </p:sp>
      <p:sp>
        <p:nvSpPr>
          <p:cNvPr id="12" name="Footer Placeholder 4">
            <a:extLst>
              <a:ext uri="{FF2B5EF4-FFF2-40B4-BE49-F238E27FC236}">
                <a16:creationId xmlns:a16="http://schemas.microsoft.com/office/drawing/2014/main" id="{B10ECD02-68CD-3048-9291-14B74AACD286}"/>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0" name="Slide Number Placeholder 5">
            <a:extLst>
              <a:ext uri="{FF2B5EF4-FFF2-40B4-BE49-F238E27FC236}">
                <a16:creationId xmlns:a16="http://schemas.microsoft.com/office/drawing/2014/main" id="{4C5AA1AB-BCAC-2A4C-A600-A4C58C4A5D0F}"/>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9448523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8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F09F33E-C299-3A47-BE4F-D94FED6CBC29}"/>
              </a:ext>
            </a:extLst>
          </p:cNvPr>
          <p:cNvSpPr>
            <a:spLocks noGrp="1"/>
          </p:cNvSpPr>
          <p:nvPr>
            <p:ph type="pic" idx="1"/>
          </p:nvPr>
        </p:nvSpPr>
        <p:spPr>
          <a:xfrm>
            <a:off x="3887390" y="541782"/>
            <a:ext cx="5256610" cy="46017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57D90C5B-343C-7A47-B99C-E118D561062E}"/>
              </a:ext>
            </a:extLst>
          </p:cNvPr>
          <p:cNvSpPr>
            <a:spLocks noGrp="1"/>
          </p:cNvSpPr>
          <p:nvPr>
            <p:ph type="body" sz="half" idx="2"/>
          </p:nvPr>
        </p:nvSpPr>
        <p:spPr>
          <a:xfrm>
            <a:off x="426720" y="1543050"/>
            <a:ext cx="3152299" cy="3089670"/>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0" name="Rectangle 19">
            <a:extLst>
              <a:ext uri="{FF2B5EF4-FFF2-40B4-BE49-F238E27FC236}">
                <a16:creationId xmlns:a16="http://schemas.microsoft.com/office/drawing/2014/main" id="{17222414-67BF-FB41-B977-AC2B8FEAFDDA}"/>
              </a:ext>
            </a:extLst>
          </p:cNvPr>
          <p:cNvSpPr/>
          <p:nvPr userDrawn="1"/>
        </p:nvSpPr>
        <p:spPr>
          <a:xfrm>
            <a:off x="762" y="0"/>
            <a:ext cx="175514" cy="5143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BECEAA21-912F-CB4D-A318-5B3CFC6B0551}"/>
              </a:ext>
            </a:extLst>
          </p:cNvPr>
          <p:cNvSpPr>
            <a:spLocks noGrp="1"/>
          </p:cNvSpPr>
          <p:nvPr>
            <p:ph type="title"/>
          </p:nvPr>
        </p:nvSpPr>
        <p:spPr>
          <a:xfrm>
            <a:off x="426720" y="541782"/>
            <a:ext cx="3152299" cy="726233"/>
          </a:xfrm>
          <a:prstGeom prst="rect">
            <a:avLst/>
          </a:prstGeom>
        </p:spPr>
        <p:txBody>
          <a:bodyPr/>
          <a:lstStyle>
            <a:lvl1pPr>
              <a:defRPr>
                <a:solidFill>
                  <a:schemeClr val="accent1"/>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1E66EEF7-26DD-8D44-85F8-02B9DE3FBFCD}"/>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2" name="Triangle 11">
            <a:extLst>
              <a:ext uri="{FF2B5EF4-FFF2-40B4-BE49-F238E27FC236}">
                <a16:creationId xmlns:a16="http://schemas.microsoft.com/office/drawing/2014/main" id="{BEAFE127-E66B-2545-8666-079111AB87D4}"/>
              </a:ext>
            </a:extLst>
          </p:cNvPr>
          <p:cNvSpPr/>
          <p:nvPr userDrawn="1"/>
        </p:nvSpPr>
        <p:spPr>
          <a:xfrm>
            <a:off x="4572000" y="4132148"/>
            <a:ext cx="4571238" cy="1011352"/>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0" name="Slide Number Placeholder 5">
            <a:extLst>
              <a:ext uri="{FF2B5EF4-FFF2-40B4-BE49-F238E27FC236}">
                <a16:creationId xmlns:a16="http://schemas.microsoft.com/office/drawing/2014/main" id="{190E3FD8-7115-7C48-986F-5EC8E8F81FCE}"/>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6413379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5_Section Header">
    <p:spTree>
      <p:nvGrpSpPr>
        <p:cNvPr id="1" name=""/>
        <p:cNvGrpSpPr/>
        <p:nvPr/>
      </p:nvGrpSpPr>
      <p:grpSpPr>
        <a:xfrm>
          <a:off x="0" y="0"/>
          <a:ext cx="0" cy="0"/>
          <a:chOff x="0" y="0"/>
          <a:chExt cx="0" cy="0"/>
        </a:xfrm>
      </p:grpSpPr>
      <p:sp>
        <p:nvSpPr>
          <p:cNvPr id="17" name="Triangle 16">
            <a:extLst>
              <a:ext uri="{FF2B5EF4-FFF2-40B4-BE49-F238E27FC236}">
                <a16:creationId xmlns:a16="http://schemas.microsoft.com/office/drawing/2014/main" id="{AEE05925-DBF2-3E4C-8689-86F0ACD329EC}"/>
              </a:ext>
            </a:extLst>
          </p:cNvPr>
          <p:cNvSpPr/>
          <p:nvPr userDrawn="1"/>
        </p:nvSpPr>
        <p:spPr>
          <a:xfrm flipH="1">
            <a:off x="0" y="3557564"/>
            <a:ext cx="9139238" cy="1585937"/>
          </a:xfrm>
          <a:prstGeom prst="triangle">
            <a:avLst>
              <a:gd name="adj" fmla="val 10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446E7-ACB4-AA43-ABD7-F7C07CF3317E}"/>
              </a:ext>
            </a:extLst>
          </p:cNvPr>
          <p:cNvSpPr>
            <a:spLocks noGrp="1"/>
          </p:cNvSpPr>
          <p:nvPr>
            <p:ph type="title"/>
          </p:nvPr>
        </p:nvSpPr>
        <p:spPr>
          <a:xfrm>
            <a:off x="941069" y="1282305"/>
            <a:ext cx="7855458" cy="1697340"/>
          </a:xfrm>
          <a:prstGeom prst="rect">
            <a:avLst/>
          </a:prstGeom>
        </p:spPr>
        <p:txBody>
          <a:bodyPr anchor="b">
            <a:normAutofit/>
          </a:bodyPr>
          <a:lstStyle>
            <a:lvl1pPr>
              <a:defRPr sz="3600">
                <a:solidFill>
                  <a:srgbClr val="003865"/>
                </a:solidFill>
              </a:defRPr>
            </a:lvl1pPr>
          </a:lstStyle>
          <a:p>
            <a:r>
              <a:rPr lang="en-US"/>
              <a:t>Click to edit Master title style</a:t>
            </a:r>
          </a:p>
        </p:txBody>
      </p:sp>
      <p:sp>
        <p:nvSpPr>
          <p:cNvPr id="16" name="Triangle 15">
            <a:extLst>
              <a:ext uri="{FF2B5EF4-FFF2-40B4-BE49-F238E27FC236}">
                <a16:creationId xmlns:a16="http://schemas.microsoft.com/office/drawing/2014/main" id="{B61EA076-ECD1-7749-BA45-C04C4029637A}"/>
              </a:ext>
            </a:extLst>
          </p:cNvPr>
          <p:cNvSpPr/>
          <p:nvPr userDrawn="1"/>
        </p:nvSpPr>
        <p:spPr>
          <a:xfrm>
            <a:off x="2519682" y="3677921"/>
            <a:ext cx="6624318" cy="1465580"/>
          </a:xfrm>
          <a:prstGeom prst="triangle">
            <a:avLst>
              <a:gd name="adj" fmla="val 1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9E4AFABE-2BCE-BA48-ACD7-0E504A2A91BB}"/>
              </a:ext>
            </a:extLst>
          </p:cNvPr>
          <p:cNvSpPr/>
          <p:nvPr userDrawn="1"/>
        </p:nvSpPr>
        <p:spPr>
          <a:xfrm>
            <a:off x="2519683" y="4499376"/>
            <a:ext cx="6624316" cy="644125"/>
          </a:xfrm>
          <a:prstGeom prst="triangle">
            <a:avLst>
              <a:gd name="adj" fmla="val 43983"/>
            </a:avLst>
          </a:prstGeom>
          <a:solidFill>
            <a:srgbClr val="A3CC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4AA05E-0B7F-2F46-90BF-24CB07FDABAA}"/>
              </a:ext>
            </a:extLst>
          </p:cNvPr>
          <p:cNvSpPr/>
          <p:nvPr userDrawn="1"/>
        </p:nvSpPr>
        <p:spPr>
          <a:xfrm>
            <a:off x="762" y="0"/>
            <a:ext cx="17551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F7ADDC02-AA35-2348-AE91-A54725BC58A9}"/>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2" name="Slide Number Placeholder 5">
            <a:extLst>
              <a:ext uri="{FF2B5EF4-FFF2-40B4-BE49-F238E27FC236}">
                <a16:creationId xmlns:a16="http://schemas.microsoft.com/office/drawing/2014/main" id="{83D233E4-C7A4-3E4C-A7A6-E1B75E722AF5}"/>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
        <p:nvSpPr>
          <p:cNvPr id="3" name="Text Placeholder 2">
            <a:extLst>
              <a:ext uri="{FF2B5EF4-FFF2-40B4-BE49-F238E27FC236}">
                <a16:creationId xmlns:a16="http://schemas.microsoft.com/office/drawing/2014/main" id="{0BD53182-ED68-8040-9932-D996F9780871}"/>
              </a:ext>
            </a:extLst>
          </p:cNvPr>
          <p:cNvSpPr>
            <a:spLocks noGrp="1"/>
          </p:cNvSpPr>
          <p:nvPr>
            <p:ph type="body" idx="1"/>
          </p:nvPr>
        </p:nvSpPr>
        <p:spPr>
          <a:xfrm>
            <a:off x="941069" y="2979644"/>
            <a:ext cx="7855459" cy="1125140"/>
          </a:xfrm>
        </p:spPr>
        <p:txBody>
          <a:bodyPr/>
          <a:lstStyle>
            <a:lvl1pPr marL="0" indent="0">
              <a:buNone/>
              <a:defRPr sz="1800">
                <a:solidFill>
                  <a:srgbClr val="42556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693639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32" name="Triangle 31">
            <a:extLst>
              <a:ext uri="{FF2B5EF4-FFF2-40B4-BE49-F238E27FC236}">
                <a16:creationId xmlns:a16="http://schemas.microsoft.com/office/drawing/2014/main" id="{6D3A9D7B-2A09-0145-B3D9-04EA93D0F0CC}"/>
              </a:ext>
            </a:extLst>
          </p:cNvPr>
          <p:cNvSpPr/>
          <p:nvPr userDrawn="1"/>
        </p:nvSpPr>
        <p:spPr>
          <a:xfrm>
            <a:off x="4572000" y="4132148"/>
            <a:ext cx="4571238" cy="1011352"/>
          </a:xfrm>
          <a:prstGeom prst="triangle">
            <a:avLst>
              <a:gd name="adj" fmla="val 10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15677-682F-5F47-863B-AB41C77B2390}"/>
              </a:ext>
            </a:extLst>
          </p:cNvPr>
          <p:cNvSpPr>
            <a:spLocks noGrp="1"/>
          </p:cNvSpPr>
          <p:nvPr>
            <p:ph type="title"/>
          </p:nvPr>
        </p:nvSpPr>
        <p:spPr>
          <a:xfrm>
            <a:off x="426720" y="541782"/>
            <a:ext cx="8369808" cy="72623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C50FA4A-1FED-7249-BB57-5D020481B8CE}"/>
              </a:ext>
            </a:extLst>
          </p:cNvPr>
          <p:cNvSpPr>
            <a:spLocks noGrp="1"/>
          </p:cNvSpPr>
          <p:nvPr>
            <p:ph idx="1"/>
          </p:nvPr>
        </p:nvSpPr>
        <p:spPr>
          <a:xfrm>
            <a:off x="426720" y="1369219"/>
            <a:ext cx="8360824"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Rectangle 29">
            <a:extLst>
              <a:ext uri="{FF2B5EF4-FFF2-40B4-BE49-F238E27FC236}">
                <a16:creationId xmlns:a16="http://schemas.microsoft.com/office/drawing/2014/main" id="{2C6C3156-149C-8045-93DA-B35F3FAFEB2E}"/>
              </a:ext>
            </a:extLst>
          </p:cNvPr>
          <p:cNvSpPr/>
          <p:nvPr userDrawn="1"/>
        </p:nvSpPr>
        <p:spPr>
          <a:xfrm>
            <a:off x="762" y="0"/>
            <a:ext cx="17551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a:extLst>
              <a:ext uri="{FF2B5EF4-FFF2-40B4-BE49-F238E27FC236}">
                <a16:creationId xmlns:a16="http://schemas.microsoft.com/office/drawing/2014/main" id="{D14AA2F3-52A8-BD40-955F-F56B5FD895AD}"/>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9" name="Slide Number Placeholder 5">
            <a:extLst>
              <a:ext uri="{FF2B5EF4-FFF2-40B4-BE49-F238E27FC236}">
                <a16:creationId xmlns:a16="http://schemas.microsoft.com/office/drawing/2014/main" id="{34C8869B-CB18-FB4F-BD29-5A66D88690C3}"/>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2669891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5677-682F-5F47-863B-AB41C77B2390}"/>
              </a:ext>
            </a:extLst>
          </p:cNvPr>
          <p:cNvSpPr>
            <a:spLocks noGrp="1"/>
          </p:cNvSpPr>
          <p:nvPr>
            <p:ph type="title"/>
          </p:nvPr>
        </p:nvSpPr>
        <p:spPr>
          <a:xfrm>
            <a:off x="426720" y="541782"/>
            <a:ext cx="8369806" cy="72623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C50FA4A-1FED-7249-BB57-5D020481B8CE}"/>
              </a:ext>
            </a:extLst>
          </p:cNvPr>
          <p:cNvSpPr>
            <a:spLocks noGrp="1"/>
          </p:cNvSpPr>
          <p:nvPr>
            <p:ph idx="1"/>
          </p:nvPr>
        </p:nvSpPr>
        <p:spPr>
          <a:xfrm>
            <a:off x="426720" y="1369219"/>
            <a:ext cx="8369807" cy="32635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DC6D455B-8DC2-4E4C-A8FD-69236BFBA41A}"/>
              </a:ext>
            </a:extLst>
          </p:cNvPr>
          <p:cNvSpPr/>
          <p:nvPr userDrawn="1"/>
        </p:nvSpPr>
        <p:spPr>
          <a:xfrm>
            <a:off x="762" y="0"/>
            <a:ext cx="17551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ooter Placeholder 4">
            <a:extLst>
              <a:ext uri="{FF2B5EF4-FFF2-40B4-BE49-F238E27FC236}">
                <a16:creationId xmlns:a16="http://schemas.microsoft.com/office/drawing/2014/main" id="{B3DB0A13-2E75-C343-B729-8BCB002C62FB}"/>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8" name="Slide Number Placeholder 5">
            <a:extLst>
              <a:ext uri="{FF2B5EF4-FFF2-40B4-BE49-F238E27FC236}">
                <a16:creationId xmlns:a16="http://schemas.microsoft.com/office/drawing/2014/main" id="{2CA1F7A9-BD30-A34A-950A-597838D65A37}"/>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98567471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D2D92C-76AE-1E47-B204-48126F3F8535}"/>
              </a:ext>
            </a:extLst>
          </p:cNvPr>
          <p:cNvSpPr>
            <a:spLocks noGrp="1"/>
          </p:cNvSpPr>
          <p:nvPr>
            <p:ph sz="half" idx="1"/>
          </p:nvPr>
        </p:nvSpPr>
        <p:spPr>
          <a:xfrm>
            <a:off x="426720" y="1369219"/>
            <a:ext cx="3999961"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DD04E32-7978-704A-99B7-40998A200FD5}"/>
              </a:ext>
            </a:extLst>
          </p:cNvPr>
          <p:cNvSpPr>
            <a:spLocks noGrp="1"/>
          </p:cNvSpPr>
          <p:nvPr>
            <p:ph sz="half" idx="2"/>
          </p:nvPr>
        </p:nvSpPr>
        <p:spPr>
          <a:xfrm>
            <a:off x="4717310" y="1369219"/>
            <a:ext cx="4079217"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DBCC80-E610-1343-A8E7-5AE56B1DAFA6}"/>
              </a:ext>
            </a:extLst>
          </p:cNvPr>
          <p:cNvSpPr/>
          <p:nvPr userDrawn="1"/>
        </p:nvSpPr>
        <p:spPr>
          <a:xfrm>
            <a:off x="762" y="0"/>
            <a:ext cx="17551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5CE7A2C6-A495-6B49-B559-58F799B44A86}"/>
              </a:ext>
            </a:extLst>
          </p:cNvPr>
          <p:cNvSpPr>
            <a:spLocks noGrp="1"/>
          </p:cNvSpPr>
          <p:nvPr>
            <p:ph type="title"/>
          </p:nvPr>
        </p:nvSpPr>
        <p:spPr>
          <a:xfrm>
            <a:off x="426720" y="541782"/>
            <a:ext cx="8369808" cy="726233"/>
          </a:xfrm>
          <a:prstGeom prst="rect">
            <a:avLst/>
          </a:prstGeom>
        </p:spPr>
        <p:txBody>
          <a:bodyPr/>
          <a:lstStyle>
            <a:lvl1pPr>
              <a:defRPr>
                <a:solidFill>
                  <a:schemeClr val="accent1"/>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8BE454F7-B53F-C049-9884-FF87E7692659}"/>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9" name="Slide Number Placeholder 5">
            <a:extLst>
              <a:ext uri="{FF2B5EF4-FFF2-40B4-BE49-F238E27FC236}">
                <a16:creationId xmlns:a16="http://schemas.microsoft.com/office/drawing/2014/main" id="{126E35A6-024D-B849-AEE2-92EE1D4D15F4}"/>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8681433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75D850F-1A0F-4643-BDAC-9EF831DEB84E}"/>
              </a:ext>
            </a:extLst>
          </p:cNvPr>
          <p:cNvSpPr>
            <a:spLocks noGrp="1"/>
          </p:cNvSpPr>
          <p:nvPr>
            <p:ph type="body" idx="1"/>
          </p:nvPr>
        </p:nvSpPr>
        <p:spPr>
          <a:xfrm>
            <a:off x="426719" y="1365812"/>
            <a:ext cx="3981669" cy="5129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0DE1739-A74B-584F-BC64-A42234134522}"/>
              </a:ext>
            </a:extLst>
          </p:cNvPr>
          <p:cNvSpPr>
            <a:spLocks noGrp="1"/>
          </p:cNvSpPr>
          <p:nvPr>
            <p:ph sz="half" idx="2"/>
          </p:nvPr>
        </p:nvSpPr>
        <p:spPr>
          <a:xfrm>
            <a:off x="426719" y="1878806"/>
            <a:ext cx="3981669"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A11288F-19AF-BE4D-B4B7-47CF9985B17C}"/>
              </a:ext>
            </a:extLst>
          </p:cNvPr>
          <p:cNvSpPr>
            <a:spLocks noGrp="1"/>
          </p:cNvSpPr>
          <p:nvPr>
            <p:ph type="body" sz="quarter" idx="3"/>
          </p:nvPr>
        </p:nvSpPr>
        <p:spPr>
          <a:xfrm>
            <a:off x="4699322" y="1365812"/>
            <a:ext cx="4097205" cy="5129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807E849-1288-F642-9C39-0AFEF1B1EA9B}"/>
              </a:ext>
            </a:extLst>
          </p:cNvPr>
          <p:cNvSpPr>
            <a:spLocks noGrp="1"/>
          </p:cNvSpPr>
          <p:nvPr>
            <p:ph sz="quarter" idx="4"/>
          </p:nvPr>
        </p:nvSpPr>
        <p:spPr>
          <a:xfrm>
            <a:off x="4699322" y="1878806"/>
            <a:ext cx="4106188"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a:extLst>
              <a:ext uri="{FF2B5EF4-FFF2-40B4-BE49-F238E27FC236}">
                <a16:creationId xmlns:a16="http://schemas.microsoft.com/office/drawing/2014/main" id="{B1DF0512-3997-6141-8773-843FA5F5368E}"/>
              </a:ext>
            </a:extLst>
          </p:cNvPr>
          <p:cNvSpPr/>
          <p:nvPr userDrawn="1"/>
        </p:nvSpPr>
        <p:spPr>
          <a:xfrm>
            <a:off x="762" y="0"/>
            <a:ext cx="17551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511E22E4-C230-7441-8C87-687407714028}"/>
              </a:ext>
            </a:extLst>
          </p:cNvPr>
          <p:cNvSpPr>
            <a:spLocks noGrp="1"/>
          </p:cNvSpPr>
          <p:nvPr>
            <p:ph type="title"/>
          </p:nvPr>
        </p:nvSpPr>
        <p:spPr>
          <a:xfrm>
            <a:off x="426720" y="541782"/>
            <a:ext cx="8369807" cy="726233"/>
          </a:xfrm>
          <a:prstGeom prst="rect">
            <a:avLst/>
          </a:prstGeom>
        </p:spPr>
        <p:txBody>
          <a:bodyPr/>
          <a:lstStyle>
            <a:lvl1pPr>
              <a:defRPr>
                <a:solidFill>
                  <a:schemeClr val="accent1"/>
                </a:solidFill>
              </a:defRPr>
            </a:lvl1pPr>
          </a:lstStyle>
          <a:p>
            <a:r>
              <a:rPr lang="en-US"/>
              <a:t>Click to edit Master title style</a:t>
            </a:r>
          </a:p>
        </p:txBody>
      </p:sp>
      <p:sp>
        <p:nvSpPr>
          <p:cNvPr id="13" name="Footer Placeholder 4">
            <a:extLst>
              <a:ext uri="{FF2B5EF4-FFF2-40B4-BE49-F238E27FC236}">
                <a16:creationId xmlns:a16="http://schemas.microsoft.com/office/drawing/2014/main" id="{84E679F4-E968-1947-B569-2CF47F5BFF7F}"/>
              </a:ext>
            </a:extLst>
          </p:cNvPr>
          <p:cNvSpPr>
            <a:spLocks noGrp="1"/>
          </p:cNvSpPr>
          <p:nvPr>
            <p:ph type="ftr" sz="quarter" idx="11"/>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1" name="Slide Number Placeholder 5">
            <a:extLst>
              <a:ext uri="{FF2B5EF4-FFF2-40B4-BE49-F238E27FC236}">
                <a16:creationId xmlns:a16="http://schemas.microsoft.com/office/drawing/2014/main" id="{BD70B14B-4B01-3C47-A1F4-42CE2E7852FE}"/>
              </a:ext>
            </a:extLst>
          </p:cNvPr>
          <p:cNvSpPr>
            <a:spLocks noGrp="1"/>
          </p:cNvSpPr>
          <p:nvPr>
            <p:ph type="sldNum" sz="quarter" idx="12"/>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524785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Billboard B">
    <p:bg>
      <p:bgPr>
        <a:solidFill>
          <a:schemeClr val="accent1"/>
        </a:solidFill>
        <a:effectLst/>
      </p:bgPr>
    </p:bg>
    <p:spTree>
      <p:nvGrpSpPr>
        <p:cNvPr id="1" name=""/>
        <p:cNvGrpSpPr/>
        <p:nvPr/>
      </p:nvGrpSpPr>
      <p:grpSpPr>
        <a:xfrm>
          <a:off x="0" y="0"/>
          <a:ext cx="0" cy="0"/>
          <a:chOff x="0" y="0"/>
          <a:chExt cx="0" cy="0"/>
        </a:xfrm>
      </p:grpSpPr>
      <p:pic>
        <p:nvPicPr>
          <p:cNvPr id="5" name="Picture 4" descr="A picture containing person, indoor, woman, man&#10;&#10;Description automatically generated">
            <a:extLst>
              <a:ext uri="{FF2B5EF4-FFF2-40B4-BE49-F238E27FC236}">
                <a16:creationId xmlns:a16="http://schemas.microsoft.com/office/drawing/2014/main" id="{42905F42-BF0C-084A-96E4-F740A93D5324}"/>
              </a:ext>
            </a:extLst>
          </p:cNvPr>
          <p:cNvPicPr>
            <a:picLocks noChangeAspect="1"/>
          </p:cNvPicPr>
          <p:nvPr userDrawn="1"/>
        </p:nvPicPr>
        <p:blipFill>
          <a:blip r:embed="rId2"/>
          <a:stretch>
            <a:fillRect/>
          </a:stretch>
        </p:blipFill>
        <p:spPr>
          <a:xfrm flipH="1">
            <a:off x="3002363" y="1262063"/>
            <a:ext cx="6146398" cy="3237313"/>
          </a:xfrm>
          <a:prstGeom prst="rect">
            <a:avLst/>
          </a:prstGeom>
        </p:spPr>
      </p:pic>
      <p:grpSp>
        <p:nvGrpSpPr>
          <p:cNvPr id="3" name="Group 2">
            <a:extLst>
              <a:ext uri="{FF2B5EF4-FFF2-40B4-BE49-F238E27FC236}">
                <a16:creationId xmlns:a16="http://schemas.microsoft.com/office/drawing/2014/main" id="{280BEC51-3688-2249-A9CC-0766902E6677}"/>
              </a:ext>
            </a:extLst>
          </p:cNvPr>
          <p:cNvGrpSpPr/>
          <p:nvPr userDrawn="1"/>
        </p:nvGrpSpPr>
        <p:grpSpPr>
          <a:xfrm flipH="1">
            <a:off x="0" y="3557564"/>
            <a:ext cx="9144000" cy="1585937"/>
            <a:chOff x="0" y="3557564"/>
            <a:chExt cx="9144000" cy="1585937"/>
          </a:xfrm>
        </p:grpSpPr>
        <p:sp>
          <p:nvSpPr>
            <p:cNvPr id="15" name="Triangle 14">
              <a:extLst>
                <a:ext uri="{FF2B5EF4-FFF2-40B4-BE49-F238E27FC236}">
                  <a16:creationId xmlns:a16="http://schemas.microsoft.com/office/drawing/2014/main" id="{C60BA902-F407-2942-81C2-24C93BEB7ECD}"/>
                </a:ext>
              </a:extLst>
            </p:cNvPr>
            <p:cNvSpPr/>
            <p:nvPr userDrawn="1"/>
          </p:nvSpPr>
          <p:spPr>
            <a:xfrm flipH="1">
              <a:off x="0" y="3557564"/>
              <a:ext cx="9139238" cy="1585937"/>
            </a:xfrm>
            <a:prstGeom prst="triangle">
              <a:avLst>
                <a:gd name="adj" fmla="val 100000"/>
              </a:avLst>
            </a:prstGeom>
            <a:solidFill>
              <a:srgbClr val="011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iangle 16">
              <a:extLst>
                <a:ext uri="{FF2B5EF4-FFF2-40B4-BE49-F238E27FC236}">
                  <a16:creationId xmlns:a16="http://schemas.microsoft.com/office/drawing/2014/main" id="{0464A05A-9E7E-DE4F-A9C8-F6FA978C1C10}"/>
                </a:ext>
              </a:extLst>
            </p:cNvPr>
            <p:cNvSpPr/>
            <p:nvPr userDrawn="1"/>
          </p:nvSpPr>
          <p:spPr>
            <a:xfrm>
              <a:off x="2519682" y="3677921"/>
              <a:ext cx="6624318" cy="1465580"/>
            </a:xfrm>
            <a:prstGeom prst="triangle">
              <a:avLst>
                <a:gd name="adj" fmla="val 100000"/>
              </a:avLst>
            </a:prstGeom>
            <a:solidFill>
              <a:srgbClr val="011E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D23FF602-5067-F041-B31F-236780893A23}"/>
                </a:ext>
              </a:extLst>
            </p:cNvPr>
            <p:cNvSpPr/>
            <p:nvPr userDrawn="1"/>
          </p:nvSpPr>
          <p:spPr>
            <a:xfrm>
              <a:off x="2519683" y="4499376"/>
              <a:ext cx="6624316" cy="644125"/>
            </a:xfrm>
            <a:prstGeom prst="triangle">
              <a:avLst>
                <a:gd name="adj" fmla="val 43983"/>
              </a:avLst>
            </a:prstGeom>
            <a:solidFill>
              <a:srgbClr val="011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60446E7-ACB4-AA43-ABD7-F7C07CF3317E}"/>
              </a:ext>
            </a:extLst>
          </p:cNvPr>
          <p:cNvSpPr>
            <a:spLocks noGrp="1"/>
          </p:cNvSpPr>
          <p:nvPr>
            <p:ph type="title"/>
          </p:nvPr>
        </p:nvSpPr>
        <p:spPr>
          <a:xfrm>
            <a:off x="941070" y="1282304"/>
            <a:ext cx="3626469" cy="2139553"/>
          </a:xfrm>
          <a:prstGeom prst="rect">
            <a:avLst/>
          </a:prstGeom>
        </p:spPr>
        <p:txBody>
          <a:bodyPr anchor="ctr" anchorCtr="0">
            <a:normAutofit/>
          </a:bodyPr>
          <a:lstStyle>
            <a:lvl1pPr>
              <a:defRPr sz="3200">
                <a:solidFill>
                  <a:schemeClr val="bg1"/>
                </a:solidFill>
              </a:defRPr>
            </a:lvl1pPr>
          </a:lstStyle>
          <a:p>
            <a:r>
              <a:rPr lang="en-US"/>
              <a:t>Click to edit Master title style</a:t>
            </a:r>
          </a:p>
        </p:txBody>
      </p:sp>
      <p:sp>
        <p:nvSpPr>
          <p:cNvPr id="7" name="Subtitle 2">
            <a:extLst>
              <a:ext uri="{FF2B5EF4-FFF2-40B4-BE49-F238E27FC236}">
                <a16:creationId xmlns:a16="http://schemas.microsoft.com/office/drawing/2014/main" id="{7FC271F4-27F6-6E41-8888-3009BBD2977A}"/>
              </a:ext>
            </a:extLst>
          </p:cNvPr>
          <p:cNvSpPr>
            <a:spLocks noGrp="1"/>
          </p:cNvSpPr>
          <p:nvPr>
            <p:ph type="subTitle" idx="13"/>
          </p:nvPr>
        </p:nvSpPr>
        <p:spPr>
          <a:xfrm>
            <a:off x="945531" y="880383"/>
            <a:ext cx="3626469" cy="381680"/>
          </a:xfrm>
        </p:spPr>
        <p:txBody>
          <a:bodyPr>
            <a:normAutofit/>
          </a:bodyPr>
          <a:lstStyle>
            <a:lvl1pPr marL="0" indent="0" algn="l">
              <a:lnSpc>
                <a:spcPct val="100000"/>
              </a:lnSpc>
              <a:buNone/>
              <a:defRPr sz="1800" b="1" i="0">
                <a:solidFill>
                  <a:schemeClr val="bg1"/>
                </a:solidFill>
                <a:latin typeface="Rubik Black" pitchFamily="2" charset="-79"/>
                <a:cs typeface="Rubik Black" pitchFamily="2" charset="-79"/>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12" name="Picture 11">
            <a:extLst>
              <a:ext uri="{FF2B5EF4-FFF2-40B4-BE49-F238E27FC236}">
                <a16:creationId xmlns:a16="http://schemas.microsoft.com/office/drawing/2014/main" id="{829EDBB9-B861-0C48-8B2F-D0DE3C244CD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7995191" y="-578"/>
            <a:ext cx="924560" cy="710169"/>
          </a:xfrm>
          <a:prstGeom prst="rect">
            <a:avLst/>
          </a:prstGeom>
        </p:spPr>
      </p:pic>
      <p:sp>
        <p:nvSpPr>
          <p:cNvPr id="11" name="Footer Placeholder 4">
            <a:extLst>
              <a:ext uri="{FF2B5EF4-FFF2-40B4-BE49-F238E27FC236}">
                <a16:creationId xmlns:a16="http://schemas.microsoft.com/office/drawing/2014/main" id="{1B6D0321-D2CF-A444-9C60-544C1F1F9548}"/>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1"/>
                </a:solidFill>
                <a:latin typeface="Rubik Light" pitchFamily="2" charset="-79"/>
                <a:cs typeface="Rubik Light" pitchFamily="2" charset="-79"/>
              </a:defRPr>
            </a:lvl1pPr>
          </a:lstStyle>
          <a:p>
            <a:r>
              <a:rPr lang="en-US"/>
              <a:t>© 2019 g2o LLC; proprietary and confidential</a:t>
            </a:r>
          </a:p>
        </p:txBody>
      </p:sp>
      <p:sp>
        <p:nvSpPr>
          <p:cNvPr id="16" name="Slide Number Placeholder 5">
            <a:extLst>
              <a:ext uri="{FF2B5EF4-FFF2-40B4-BE49-F238E27FC236}">
                <a16:creationId xmlns:a16="http://schemas.microsoft.com/office/drawing/2014/main" id="{0BB9FAA1-7FD2-584B-98B2-60E49AC2541B}"/>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82658079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92793A0-7729-1B48-9DF4-9533DF8AA9EC}"/>
              </a:ext>
            </a:extLst>
          </p:cNvPr>
          <p:cNvSpPr/>
          <p:nvPr userDrawn="1"/>
        </p:nvSpPr>
        <p:spPr>
          <a:xfrm>
            <a:off x="762" y="0"/>
            <a:ext cx="17551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a:extLst>
              <a:ext uri="{FF2B5EF4-FFF2-40B4-BE49-F238E27FC236}">
                <a16:creationId xmlns:a16="http://schemas.microsoft.com/office/drawing/2014/main" id="{3A5A861D-858F-5F44-8753-9815BF679C41}"/>
              </a:ext>
            </a:extLst>
          </p:cNvPr>
          <p:cNvSpPr>
            <a:spLocks noGrp="1"/>
          </p:cNvSpPr>
          <p:nvPr>
            <p:ph type="title"/>
          </p:nvPr>
        </p:nvSpPr>
        <p:spPr>
          <a:xfrm>
            <a:off x="426720" y="541782"/>
            <a:ext cx="8369807" cy="726233"/>
          </a:xfrm>
          <a:prstGeom prst="rect">
            <a:avLst/>
          </a:prstGeom>
        </p:spPr>
        <p:txBody>
          <a:bodyPr/>
          <a:lstStyle>
            <a:lvl1pPr>
              <a:defRPr>
                <a:solidFill>
                  <a:schemeClr val="accent1"/>
                </a:solidFill>
              </a:defRPr>
            </a:lvl1pPr>
          </a:lstStyle>
          <a:p>
            <a:r>
              <a:rPr lang="en-US"/>
              <a:t>Click to edit Master title style</a:t>
            </a:r>
          </a:p>
        </p:txBody>
      </p:sp>
      <p:sp>
        <p:nvSpPr>
          <p:cNvPr id="9" name="Footer Placeholder 4">
            <a:extLst>
              <a:ext uri="{FF2B5EF4-FFF2-40B4-BE49-F238E27FC236}">
                <a16:creationId xmlns:a16="http://schemas.microsoft.com/office/drawing/2014/main" id="{C42C985D-405A-474A-BA82-F309FF1B0BFD}"/>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7" name="Slide Number Placeholder 5">
            <a:extLst>
              <a:ext uri="{FF2B5EF4-FFF2-40B4-BE49-F238E27FC236}">
                <a16:creationId xmlns:a16="http://schemas.microsoft.com/office/drawing/2014/main" id="{3112B5B8-8E64-4A4A-A248-F8EB4215B96B}"/>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9618182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EC7B011-95ED-9C48-8394-FF36039BE197}"/>
              </a:ext>
            </a:extLst>
          </p:cNvPr>
          <p:cNvSpPr/>
          <p:nvPr userDrawn="1"/>
        </p:nvSpPr>
        <p:spPr>
          <a:xfrm>
            <a:off x="762" y="0"/>
            <a:ext cx="17551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a:extLst>
              <a:ext uri="{FF2B5EF4-FFF2-40B4-BE49-F238E27FC236}">
                <a16:creationId xmlns:a16="http://schemas.microsoft.com/office/drawing/2014/main" id="{12A2F1BC-4519-0743-B2AA-D1D5F98E75E3}"/>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6" name="Slide Number Placeholder 5">
            <a:extLst>
              <a:ext uri="{FF2B5EF4-FFF2-40B4-BE49-F238E27FC236}">
                <a16:creationId xmlns:a16="http://schemas.microsoft.com/office/drawing/2014/main" id="{AAA51FD9-AEDA-AC46-ADE5-F0AE04F58B47}"/>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5850728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009354-66F8-4949-A4BA-2B6A5DF72A55}"/>
              </a:ext>
            </a:extLst>
          </p:cNvPr>
          <p:cNvSpPr>
            <a:spLocks noGrp="1"/>
          </p:cNvSpPr>
          <p:nvPr>
            <p:ph idx="1"/>
          </p:nvPr>
        </p:nvSpPr>
        <p:spPr>
          <a:xfrm>
            <a:off x="3887390" y="740569"/>
            <a:ext cx="4909137" cy="3892151"/>
          </a:xfrm>
        </p:spPr>
        <p:txBody>
          <a:bodyPr>
            <a:normAutofit/>
          </a:bodyPr>
          <a:lstStyle>
            <a:lvl1pPr>
              <a:defRPr sz="1800"/>
            </a:lvl1pPr>
            <a:lvl2pPr>
              <a:defRPr sz="1800"/>
            </a:lvl2pPr>
            <a:lvl3pPr>
              <a:defRPr sz="1800"/>
            </a:lvl3pPr>
            <a:lvl4pPr>
              <a:defRPr sz="1800"/>
            </a:lvl4pPr>
            <a:lvl5pPr>
              <a:defRPr sz="18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B35F3-D639-0A44-BC72-D0D02C9BC100}"/>
              </a:ext>
            </a:extLst>
          </p:cNvPr>
          <p:cNvSpPr>
            <a:spLocks noGrp="1"/>
          </p:cNvSpPr>
          <p:nvPr>
            <p:ph type="body" sz="half" idx="2"/>
          </p:nvPr>
        </p:nvSpPr>
        <p:spPr>
          <a:xfrm>
            <a:off x="426720" y="1543050"/>
            <a:ext cx="3152299" cy="3089673"/>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4" name="Rectangle 13">
            <a:extLst>
              <a:ext uri="{FF2B5EF4-FFF2-40B4-BE49-F238E27FC236}">
                <a16:creationId xmlns:a16="http://schemas.microsoft.com/office/drawing/2014/main" id="{3DBF4CD8-40A8-0D43-9452-6BC6757A5809}"/>
              </a:ext>
            </a:extLst>
          </p:cNvPr>
          <p:cNvSpPr/>
          <p:nvPr userDrawn="1"/>
        </p:nvSpPr>
        <p:spPr>
          <a:xfrm>
            <a:off x="762" y="0"/>
            <a:ext cx="17551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43044FEF-DDE5-DD40-BB19-C1BE66BD9DE7}"/>
              </a:ext>
            </a:extLst>
          </p:cNvPr>
          <p:cNvSpPr txBox="1">
            <a:spLocks/>
          </p:cNvSpPr>
          <p:nvPr userDrawn="1"/>
        </p:nvSpPr>
        <p:spPr>
          <a:xfrm>
            <a:off x="426720" y="541782"/>
            <a:ext cx="3152299" cy="726233"/>
          </a:xfrm>
          <a:prstGeom prst="rect">
            <a:avLst/>
          </a:prstGeom>
        </p:spPr>
        <p:txBody>
          <a:bodyPr vert="horz" lIns="91440" tIns="45720" rIns="91440" bIns="45720" rtlCol="0" anchor="ctr">
            <a:normAutofit/>
          </a:bodyPr>
          <a:lstStyle>
            <a:lvl1pPr algn="l" defTabSz="685800" rtl="0" eaLnBrk="1" latinLnBrk="0" hangingPunct="1">
              <a:lnSpc>
                <a:spcPct val="100000"/>
              </a:lnSpc>
              <a:spcBef>
                <a:spcPts val="0"/>
              </a:spcBef>
              <a:spcAft>
                <a:spcPts val="600"/>
              </a:spcAft>
              <a:buNone/>
              <a:defRPr sz="2400" b="0" i="1" kern="1200">
                <a:solidFill>
                  <a:schemeClr val="tx1"/>
                </a:solidFill>
                <a:latin typeface="Rubik Bold" pitchFamily="2" charset="-79"/>
                <a:ea typeface="+mj-ea"/>
                <a:cs typeface="Rubik Bold" pitchFamily="2" charset="-79"/>
              </a:defRPr>
            </a:lvl1pPr>
          </a:lstStyle>
          <a:p>
            <a:endParaRPr lang="en-US"/>
          </a:p>
        </p:txBody>
      </p:sp>
      <p:pic>
        <p:nvPicPr>
          <p:cNvPr id="20" name="Picture 19">
            <a:extLst>
              <a:ext uri="{FF2B5EF4-FFF2-40B4-BE49-F238E27FC236}">
                <a16:creationId xmlns:a16="http://schemas.microsoft.com/office/drawing/2014/main" id="{DFDA2270-B2AC-5744-8AF9-6A375011473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993380" y="0"/>
            <a:ext cx="924560" cy="710169"/>
          </a:xfrm>
          <a:prstGeom prst="rect">
            <a:avLst/>
          </a:prstGeom>
        </p:spPr>
      </p:pic>
      <p:sp>
        <p:nvSpPr>
          <p:cNvPr id="23" name="Title 1">
            <a:extLst>
              <a:ext uri="{FF2B5EF4-FFF2-40B4-BE49-F238E27FC236}">
                <a16:creationId xmlns:a16="http://schemas.microsoft.com/office/drawing/2014/main" id="{0A95A546-C22A-3B46-B65A-AD84336968A2}"/>
              </a:ext>
            </a:extLst>
          </p:cNvPr>
          <p:cNvSpPr>
            <a:spLocks noGrp="1"/>
          </p:cNvSpPr>
          <p:nvPr>
            <p:ph type="title"/>
          </p:nvPr>
        </p:nvSpPr>
        <p:spPr>
          <a:xfrm>
            <a:off x="426720" y="541782"/>
            <a:ext cx="3152299" cy="726233"/>
          </a:xfrm>
          <a:prstGeom prst="rect">
            <a:avLst/>
          </a:prstGeom>
        </p:spPr>
        <p:txBody>
          <a:bodyPr/>
          <a:lstStyle>
            <a:lvl1pPr>
              <a:defRPr>
                <a:solidFill>
                  <a:schemeClr val="accent1"/>
                </a:solidFill>
              </a:defRPr>
            </a:lvl1pPr>
          </a:lstStyle>
          <a:p>
            <a:r>
              <a:rPr lang="en-US"/>
              <a:t>Click to edit Master title style</a:t>
            </a:r>
          </a:p>
        </p:txBody>
      </p:sp>
      <p:sp>
        <p:nvSpPr>
          <p:cNvPr id="12" name="Footer Placeholder 4">
            <a:extLst>
              <a:ext uri="{FF2B5EF4-FFF2-40B4-BE49-F238E27FC236}">
                <a16:creationId xmlns:a16="http://schemas.microsoft.com/office/drawing/2014/main" id="{B30C6802-513C-784B-8499-492C76BF90FD}"/>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0" name="Slide Number Placeholder 5">
            <a:extLst>
              <a:ext uri="{FF2B5EF4-FFF2-40B4-BE49-F238E27FC236}">
                <a16:creationId xmlns:a16="http://schemas.microsoft.com/office/drawing/2014/main" id="{FC50DB51-90A5-F347-922B-27075718A7C6}"/>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87824923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0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F09F33E-C299-3A47-BE4F-D94FED6CBC29}"/>
              </a:ext>
            </a:extLst>
          </p:cNvPr>
          <p:cNvSpPr>
            <a:spLocks noGrp="1"/>
          </p:cNvSpPr>
          <p:nvPr>
            <p:ph type="pic" idx="1"/>
          </p:nvPr>
        </p:nvSpPr>
        <p:spPr>
          <a:xfrm>
            <a:off x="3887390" y="541782"/>
            <a:ext cx="5256610" cy="46017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57D90C5B-343C-7A47-B99C-E118D561062E}"/>
              </a:ext>
            </a:extLst>
          </p:cNvPr>
          <p:cNvSpPr>
            <a:spLocks noGrp="1"/>
          </p:cNvSpPr>
          <p:nvPr>
            <p:ph type="body" sz="half" idx="2"/>
          </p:nvPr>
        </p:nvSpPr>
        <p:spPr>
          <a:xfrm>
            <a:off x="426720" y="1543050"/>
            <a:ext cx="3152299" cy="3089669"/>
          </a:xfrm>
        </p:spPr>
        <p:txBody>
          <a:bodyPr>
            <a:normAutofit/>
          </a:bodyPr>
          <a:lstStyle>
            <a:lvl1pPr marL="0" indent="0">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20" name="Rectangle 19">
            <a:extLst>
              <a:ext uri="{FF2B5EF4-FFF2-40B4-BE49-F238E27FC236}">
                <a16:creationId xmlns:a16="http://schemas.microsoft.com/office/drawing/2014/main" id="{17222414-67BF-FB41-B977-AC2B8FEAFDDA}"/>
              </a:ext>
            </a:extLst>
          </p:cNvPr>
          <p:cNvSpPr/>
          <p:nvPr userDrawn="1"/>
        </p:nvSpPr>
        <p:spPr>
          <a:xfrm>
            <a:off x="762" y="0"/>
            <a:ext cx="175514"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itle 1">
            <a:extLst>
              <a:ext uri="{FF2B5EF4-FFF2-40B4-BE49-F238E27FC236}">
                <a16:creationId xmlns:a16="http://schemas.microsoft.com/office/drawing/2014/main" id="{BECEAA21-912F-CB4D-A318-5B3CFC6B0551}"/>
              </a:ext>
            </a:extLst>
          </p:cNvPr>
          <p:cNvSpPr>
            <a:spLocks noGrp="1"/>
          </p:cNvSpPr>
          <p:nvPr>
            <p:ph type="title"/>
          </p:nvPr>
        </p:nvSpPr>
        <p:spPr>
          <a:xfrm>
            <a:off x="426720" y="541782"/>
            <a:ext cx="3152299" cy="726233"/>
          </a:xfrm>
          <a:prstGeom prst="rect">
            <a:avLst/>
          </a:prstGeom>
        </p:spPr>
        <p:txBody>
          <a:bodyPr/>
          <a:lstStyle>
            <a:lvl1pPr>
              <a:defRPr>
                <a:solidFill>
                  <a:schemeClr val="accent1"/>
                </a:solidFill>
              </a:defRPr>
            </a:lvl1pPr>
          </a:lstStyle>
          <a:p>
            <a:r>
              <a:rPr lang="en-US"/>
              <a:t>Click to edit Master title style</a:t>
            </a:r>
          </a:p>
        </p:txBody>
      </p:sp>
      <p:pic>
        <p:nvPicPr>
          <p:cNvPr id="30" name="Picture 29">
            <a:extLst>
              <a:ext uri="{FF2B5EF4-FFF2-40B4-BE49-F238E27FC236}">
                <a16:creationId xmlns:a16="http://schemas.microsoft.com/office/drawing/2014/main" id="{A912E933-FD59-A04E-ADA4-58FD4014B73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993380" y="0"/>
            <a:ext cx="924560" cy="710169"/>
          </a:xfrm>
          <a:prstGeom prst="rect">
            <a:avLst/>
          </a:prstGeom>
        </p:spPr>
      </p:pic>
      <p:sp>
        <p:nvSpPr>
          <p:cNvPr id="11" name="Footer Placeholder 4">
            <a:extLst>
              <a:ext uri="{FF2B5EF4-FFF2-40B4-BE49-F238E27FC236}">
                <a16:creationId xmlns:a16="http://schemas.microsoft.com/office/drawing/2014/main" id="{C40F4372-1C0E-2046-8BF1-50C8000768F8}"/>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2" name="Triangle 11">
            <a:extLst>
              <a:ext uri="{FF2B5EF4-FFF2-40B4-BE49-F238E27FC236}">
                <a16:creationId xmlns:a16="http://schemas.microsoft.com/office/drawing/2014/main" id="{27B4DF44-FFFD-6744-8D73-993B7EFD3504}"/>
              </a:ext>
            </a:extLst>
          </p:cNvPr>
          <p:cNvSpPr/>
          <p:nvPr userDrawn="1"/>
        </p:nvSpPr>
        <p:spPr>
          <a:xfrm>
            <a:off x="4572000" y="4132148"/>
            <a:ext cx="4571238" cy="1011352"/>
          </a:xfrm>
          <a:prstGeom prst="triangle">
            <a:avLst>
              <a:gd name="adj" fmla="val 10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sp>
        <p:nvSpPr>
          <p:cNvPr id="10" name="Slide Number Placeholder 5">
            <a:extLst>
              <a:ext uri="{FF2B5EF4-FFF2-40B4-BE49-F238E27FC236}">
                <a16:creationId xmlns:a16="http://schemas.microsoft.com/office/drawing/2014/main" id="{70823B83-CE93-BE44-B6CF-B125CF34A3D4}"/>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18304842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slide title</a:t>
            </a:r>
          </a:p>
        </p:txBody>
      </p:sp>
      <p:sp>
        <p:nvSpPr>
          <p:cNvPr id="5" name="Slide Number Placeholder 4"/>
          <p:cNvSpPr>
            <a:spLocks noGrp="1"/>
          </p:cNvSpPr>
          <p:nvPr>
            <p:ph type="sldNum" sz="quarter" idx="12"/>
          </p:nvPr>
        </p:nvSpPr>
        <p:spPr/>
        <p:txBody>
          <a:bodyPr/>
          <a:lstStyle/>
          <a:p>
            <a:fld id="{95189276-0318-4A4B-8226-0E5FFD1F6F7C}" type="slidenum">
              <a:rPr lang="en-US" smtClean="0"/>
              <a:t>‹#›</a:t>
            </a:fld>
            <a:endParaRPr lang="en-US"/>
          </a:p>
        </p:txBody>
      </p:sp>
      <p:cxnSp>
        <p:nvCxnSpPr>
          <p:cNvPr id="8" name="Straight Connector 7"/>
          <p:cNvCxnSpPr/>
          <p:nvPr userDrawn="1"/>
        </p:nvCxnSpPr>
        <p:spPr>
          <a:xfrm>
            <a:off x="480545" y="452199"/>
            <a:ext cx="0" cy="483489"/>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27839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949878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Agenda (2 column)">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a:xfrm>
            <a:off x="8077200" y="4766310"/>
            <a:ext cx="609600" cy="194310"/>
          </a:xfrm>
          <a:prstGeom prst="rect">
            <a:avLst/>
          </a:prstGeom>
        </p:spPr>
        <p:txBody>
          <a:bodyPr anchor="t" anchorCtr="0"/>
          <a:lstStyle>
            <a:lvl1pPr>
              <a:defRPr sz="1260" b="0">
                <a:solidFill>
                  <a:srgbClr val="747678"/>
                </a:solidFill>
                <a:latin typeface="Arial" pitchFamily="34" charset="0"/>
                <a:cs typeface="Arial" pitchFamily="34" charset="0"/>
              </a:defRPr>
            </a:lvl1pPr>
          </a:lstStyle>
          <a:p>
            <a:fld id="{CACD57DD-E820-4B11-80C4-823179BCC2F4}" type="slidenum">
              <a:rPr lang="en-US" smtClean="0"/>
              <a:pPr/>
              <a:t>‹#›</a:t>
            </a:fld>
            <a:endParaRPr lang="en-US"/>
          </a:p>
        </p:txBody>
      </p:sp>
      <p:cxnSp>
        <p:nvCxnSpPr>
          <p:cNvPr id="20" name="Straight Connector 19"/>
          <p:cNvCxnSpPr/>
          <p:nvPr userDrawn="1"/>
        </p:nvCxnSpPr>
        <p:spPr>
          <a:xfrm>
            <a:off x="381000" y="4698921"/>
            <a:ext cx="8458200" cy="0"/>
          </a:xfrm>
          <a:prstGeom prst="line">
            <a:avLst/>
          </a:prstGeom>
          <a:ln w="6350">
            <a:solidFill>
              <a:srgbClr val="C9CAC8"/>
            </a:solidFill>
            <a:prstDash val="solid"/>
          </a:ln>
        </p:spPr>
        <p:style>
          <a:lnRef idx="1">
            <a:schemeClr val="accent1"/>
          </a:lnRef>
          <a:fillRef idx="0">
            <a:schemeClr val="accent1"/>
          </a:fillRef>
          <a:effectRef idx="0">
            <a:schemeClr val="accent1"/>
          </a:effectRef>
          <a:fontRef idx="minor">
            <a:schemeClr val="tx1"/>
          </a:fontRef>
        </p:style>
      </p:cxnSp>
      <p:sp>
        <p:nvSpPr>
          <p:cNvPr id="10" name="Title 2"/>
          <p:cNvSpPr>
            <a:spLocks noGrp="1"/>
          </p:cNvSpPr>
          <p:nvPr>
            <p:ph type="title"/>
          </p:nvPr>
        </p:nvSpPr>
        <p:spPr>
          <a:xfrm>
            <a:off x="457200" y="1276351"/>
            <a:ext cx="8382000" cy="476249"/>
          </a:xfrm>
        </p:spPr>
        <p:txBody>
          <a:bodyPr>
            <a:noAutofit/>
          </a:bodyPr>
          <a:lstStyle>
            <a:lvl1pPr>
              <a:defRPr sz="2700">
                <a:solidFill>
                  <a:srgbClr val="5BC6E8"/>
                </a:solidFill>
                <a:latin typeface="Arial" panose="020B0604020202020204" pitchFamily="34" charset="0"/>
                <a:cs typeface="Arial" panose="020B0604020202020204" pitchFamily="34" charset="0"/>
              </a:defRPr>
            </a:lvl1pPr>
          </a:lstStyle>
          <a:p>
            <a:r>
              <a:rPr lang="en-US" b="0"/>
              <a:t>Contents</a:t>
            </a:r>
          </a:p>
        </p:txBody>
      </p:sp>
      <p:sp>
        <p:nvSpPr>
          <p:cNvPr id="11" name="Content Placeholder 3"/>
          <p:cNvSpPr>
            <a:spLocks noGrp="1"/>
          </p:cNvSpPr>
          <p:nvPr>
            <p:ph idx="4294967295"/>
          </p:nvPr>
        </p:nvSpPr>
        <p:spPr>
          <a:xfrm>
            <a:off x="457200" y="1954530"/>
            <a:ext cx="8382000" cy="2274570"/>
          </a:xfrm>
        </p:spPr>
        <p:txBody>
          <a:bodyPr/>
          <a:lstStyle>
            <a:lvl1pPr>
              <a:defRPr>
                <a:latin typeface="Arial" panose="020B0604020202020204" pitchFamily="34" charset="0"/>
                <a:cs typeface="Arial" panose="020B0604020202020204" pitchFamily="34" charset="0"/>
              </a:defRPr>
            </a:lvl1pPr>
          </a:lstStyle>
          <a:p>
            <a:pPr marL="0" lvl="0" indent="0">
              <a:buNone/>
              <a:defRPr/>
            </a:pPr>
            <a:r>
              <a:rPr lang="en-US" sz="2160" b="1">
                <a:solidFill>
                  <a:srgbClr val="002B45"/>
                </a:solidFill>
              </a:rPr>
              <a:t>Section I header here</a:t>
            </a:r>
            <a:br>
              <a:rPr lang="en-US" sz="945"/>
            </a:br>
            <a:r>
              <a:rPr lang="en-US" sz="1800">
                <a:solidFill>
                  <a:srgbClr val="747678"/>
                </a:solidFill>
              </a:rPr>
              <a:t>Descriptive text here</a:t>
            </a:r>
          </a:p>
          <a:p>
            <a:pPr lvl="0">
              <a:defRPr/>
            </a:pPr>
            <a:endParaRPr lang="en-US" sz="1080">
              <a:solidFill>
                <a:srgbClr val="002B45"/>
              </a:solidFill>
            </a:endParaRPr>
          </a:p>
          <a:p>
            <a:pPr marL="0" lvl="0" indent="0">
              <a:buNone/>
              <a:defRPr/>
            </a:pPr>
            <a:r>
              <a:rPr lang="en-US" sz="2160" b="1">
                <a:solidFill>
                  <a:srgbClr val="002B45"/>
                </a:solidFill>
              </a:rPr>
              <a:t>Section II header here</a:t>
            </a:r>
            <a:br>
              <a:rPr lang="en-US" sz="2160">
                <a:solidFill>
                  <a:srgbClr val="002B45"/>
                </a:solidFill>
              </a:rPr>
            </a:br>
            <a:r>
              <a:rPr lang="en-US" sz="1800">
                <a:solidFill>
                  <a:srgbClr val="747678"/>
                </a:solidFill>
              </a:rPr>
              <a:t>Descriptive text here</a:t>
            </a:r>
          </a:p>
        </p:txBody>
      </p:sp>
    </p:spTree>
    <p:extLst>
      <p:ext uri="{BB962C8B-B14F-4D97-AF65-F5344CB8AC3E}">
        <p14:creationId xmlns:p14="http://schemas.microsoft.com/office/powerpoint/2010/main" val="26844935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8" name="Rectangle 17"/>
          <p:cNvSpPr/>
          <p:nvPr userDrawn="1"/>
        </p:nvSpPr>
        <p:spPr>
          <a:xfrm>
            <a:off x="228600" y="171450"/>
            <a:ext cx="8686800" cy="3543300"/>
          </a:xfrm>
          <a:prstGeom prst="rect">
            <a:avLst/>
          </a:prstGeom>
          <a:solidFill>
            <a:srgbClr val="1C5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latin typeface="Arial" panose="020B0604020202020204" pitchFamily="34" charset="0"/>
              <a:cs typeface="Arial" panose="020B0604020202020204" pitchFamily="34" charset="0"/>
            </a:endParaRPr>
          </a:p>
        </p:txBody>
      </p:sp>
      <p:sp>
        <p:nvSpPr>
          <p:cNvPr id="11" name="Title 4"/>
          <p:cNvSpPr>
            <a:spLocks noGrp="1"/>
          </p:cNvSpPr>
          <p:nvPr userDrawn="1">
            <p:ph type="ctrTitle" hasCustomPrompt="1"/>
          </p:nvPr>
        </p:nvSpPr>
        <p:spPr>
          <a:xfrm>
            <a:off x="616350" y="1131570"/>
            <a:ext cx="7772400" cy="1097280"/>
          </a:xfrm>
        </p:spPr>
        <p:txBody>
          <a:bodyPr tIns="0" rIns="0" bIns="0" anchor="t" anchorCtr="0">
            <a:noAutofit/>
          </a:bodyPr>
          <a:lstStyle>
            <a:lvl1pPr>
              <a:lnSpc>
                <a:spcPts val="4500"/>
              </a:lnSpc>
              <a:defRPr sz="3960" b="0">
                <a:solidFill>
                  <a:schemeClr val="bg1"/>
                </a:solidFill>
                <a:latin typeface="Arial" panose="020B0604020202020204" pitchFamily="34" charset="0"/>
                <a:cs typeface="Arial" panose="020B0604020202020204" pitchFamily="34" charset="0"/>
              </a:defRPr>
            </a:lvl1pPr>
          </a:lstStyle>
          <a:p>
            <a:r>
              <a:rPr lang="en-US"/>
              <a:t>Presentation Title Can </a:t>
            </a:r>
            <a:br>
              <a:rPr lang="en-US"/>
            </a:br>
            <a:r>
              <a:rPr lang="en-US"/>
              <a:t>Wrap Lines</a:t>
            </a:r>
          </a:p>
        </p:txBody>
      </p:sp>
      <p:sp>
        <p:nvSpPr>
          <p:cNvPr id="12" name="Subtitle 5"/>
          <p:cNvSpPr>
            <a:spLocks noGrp="1"/>
          </p:cNvSpPr>
          <p:nvPr userDrawn="1">
            <p:ph type="subTitle" idx="1" hasCustomPrompt="1"/>
          </p:nvPr>
        </p:nvSpPr>
        <p:spPr>
          <a:xfrm>
            <a:off x="616350" y="2400300"/>
            <a:ext cx="7772400" cy="377190"/>
          </a:xfrm>
        </p:spPr>
        <p:txBody>
          <a:bodyPr tIns="0" rIns="0" bIns="0">
            <a:noAutofit/>
          </a:bodyPr>
          <a:lstStyle>
            <a:lvl1pPr marL="0" marR="0" indent="0" algn="l" defTabSz="822960" rtl="0" eaLnBrk="1" fontAlgn="auto" latinLnBrk="0" hangingPunct="1">
              <a:lnSpc>
                <a:spcPct val="100000"/>
              </a:lnSpc>
              <a:spcBef>
                <a:spcPct val="20000"/>
              </a:spcBef>
              <a:spcAft>
                <a:spcPts val="0"/>
              </a:spcAft>
              <a:buClrTx/>
              <a:buSzTx/>
              <a:buFont typeface="Arial" pitchFamily="34" charset="0"/>
              <a:buNone/>
              <a:tabLst/>
              <a:defRPr sz="2700" b="1">
                <a:solidFill>
                  <a:srgbClr val="5BC6E8"/>
                </a:solidFill>
              </a:defRPr>
            </a:lvl1pPr>
          </a:lstStyle>
          <a:p>
            <a:r>
              <a:rPr lang="en-US"/>
              <a:t>Add Subhead Here</a:t>
            </a:r>
          </a:p>
        </p:txBody>
      </p:sp>
      <p:pic>
        <p:nvPicPr>
          <p:cNvPr id="6" name="Picture 5" descr="NandEagle Horiz OYS 3C.nw_print.eps"/>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85800" y="4080510"/>
            <a:ext cx="1755648" cy="685800"/>
          </a:xfrm>
          <a:prstGeom prst="rect">
            <a:avLst/>
          </a:prstGeom>
        </p:spPr>
      </p:pic>
      <p:pic>
        <p:nvPicPr>
          <p:cNvPr id="7" name="Picture 6"/>
          <p:cNvPicPr>
            <a:picLocks/>
          </p:cNvPicPr>
          <p:nvPr userDrawn="1"/>
        </p:nvPicPr>
        <p:blipFill>
          <a:blip r:embed="rId3"/>
          <a:stretch>
            <a:fillRect/>
          </a:stretch>
        </p:blipFill>
        <p:spPr>
          <a:xfrm>
            <a:off x="7976963" y="4129752"/>
            <a:ext cx="364520" cy="672084"/>
          </a:xfrm>
          <a:prstGeom prst="rect">
            <a:avLst/>
          </a:prstGeom>
        </p:spPr>
      </p:pic>
    </p:spTree>
    <p:extLst>
      <p:ext uri="{BB962C8B-B14F-4D97-AF65-F5344CB8AC3E}">
        <p14:creationId xmlns:p14="http://schemas.microsoft.com/office/powerpoint/2010/main" val="3018449996"/>
      </p:ext>
    </p:extLst>
  </p:cSld>
  <p:clrMapOvr>
    <a:masterClrMapping/>
  </p:clrMapOvr>
  <p:extLst>
    <p:ext uri="{DCECCB84-F9BA-43D5-87BE-67443E8EF086}">
      <p15:sldGuideLst xmlns:p15="http://schemas.microsoft.com/office/powerpoint/2012/main">
        <p15:guide id="1" pos="57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Slide Number Placeholder 5"/>
          <p:cNvSpPr>
            <a:spLocks noGrp="1"/>
          </p:cNvSpPr>
          <p:nvPr>
            <p:ph type="sldNum" sz="quarter" idx="12"/>
          </p:nvPr>
        </p:nvSpPr>
        <p:spPr>
          <a:xfrm>
            <a:off x="8077200" y="4766310"/>
            <a:ext cx="609600" cy="194310"/>
          </a:xfrm>
          <a:prstGeom prst="rect">
            <a:avLst/>
          </a:prstGeom>
        </p:spPr>
        <p:txBody>
          <a:bodyPr anchor="t" anchorCtr="0"/>
          <a:lstStyle>
            <a:lvl1pPr>
              <a:defRPr sz="1260" b="0">
                <a:solidFill>
                  <a:srgbClr val="747678"/>
                </a:solidFill>
                <a:latin typeface="Arial" pitchFamily="34" charset="0"/>
                <a:cs typeface="Arial" pitchFamily="34" charset="0"/>
              </a:defRPr>
            </a:lvl1pPr>
          </a:lstStyle>
          <a:p>
            <a:fld id="{CACD57DD-E820-4B11-80C4-823179BCC2F4}" type="slidenum">
              <a:rPr lang="en-US" smtClean="0"/>
              <a:pPr/>
              <a:t>‹#›</a:t>
            </a:fld>
            <a:endParaRPr lang="en-US"/>
          </a:p>
        </p:txBody>
      </p:sp>
      <p:cxnSp>
        <p:nvCxnSpPr>
          <p:cNvPr id="21" name="Straight Connector 20"/>
          <p:cNvCxnSpPr/>
          <p:nvPr userDrawn="1"/>
        </p:nvCxnSpPr>
        <p:spPr>
          <a:xfrm>
            <a:off x="381000" y="4698921"/>
            <a:ext cx="8458200" cy="0"/>
          </a:xfrm>
          <a:prstGeom prst="line">
            <a:avLst/>
          </a:prstGeom>
          <a:ln w="6350">
            <a:solidFill>
              <a:srgbClr val="C9CAC8"/>
            </a:solidFill>
            <a:prstDash val="solid"/>
          </a:ln>
        </p:spPr>
        <p:style>
          <a:lnRef idx="1">
            <a:schemeClr val="accent1"/>
          </a:lnRef>
          <a:fillRef idx="0">
            <a:schemeClr val="accent1"/>
          </a:fillRef>
          <a:effectRef idx="0">
            <a:schemeClr val="accent1"/>
          </a:effectRef>
          <a:fontRef idx="minor">
            <a:schemeClr val="tx1"/>
          </a:fontRef>
        </p:style>
      </p:cxnSp>
      <p:sp>
        <p:nvSpPr>
          <p:cNvPr id="10" name="Content Placeholder 2"/>
          <p:cNvSpPr>
            <a:spLocks noGrp="1"/>
          </p:cNvSpPr>
          <p:nvPr userDrawn="1">
            <p:ph idx="1"/>
          </p:nvPr>
        </p:nvSpPr>
        <p:spPr>
          <a:xfrm>
            <a:off x="457200" y="1268730"/>
            <a:ext cx="8382000" cy="3017520"/>
          </a:xfrm>
        </p:spPr>
        <p:txBody>
          <a:bodyPr>
            <a:normAutofit/>
          </a:bodyPr>
          <a:lstStyle>
            <a:lvl1pPr marL="170260" indent="-170260">
              <a:buClr>
                <a:srgbClr val="002B45"/>
              </a:buClr>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vl3pPr>
            <a:lvl4pPr>
              <a:defRPr sz="1800"/>
            </a:lvl4pPr>
            <a:lvl5pPr>
              <a:defRPr sz="1800"/>
            </a:lvl5pPr>
          </a:lstStyle>
          <a:p>
            <a:pPr marL="227013" indent="-227013">
              <a:buClr>
                <a:srgbClr val="002B45"/>
              </a:buClr>
            </a:pPr>
            <a:r>
              <a:rPr lang="en-US">
                <a:solidFill>
                  <a:srgbClr val="747678"/>
                </a:solidFill>
              </a:rPr>
              <a:t>Text appears here</a:t>
            </a:r>
          </a:p>
          <a:p>
            <a:pPr lvl="1">
              <a:buNone/>
            </a:pPr>
            <a:endParaRPr lang="en-US">
              <a:solidFill>
                <a:srgbClr val="747678"/>
              </a:solidFill>
            </a:endParaRPr>
          </a:p>
          <a:p>
            <a:pPr marL="227013" indent="-227013">
              <a:buClr>
                <a:srgbClr val="002B45"/>
              </a:buClr>
            </a:pPr>
            <a:r>
              <a:rPr lang="en-US">
                <a:solidFill>
                  <a:srgbClr val="747678"/>
                </a:solidFill>
              </a:rPr>
              <a:t>The content is bulleted, but the bullets can be removed</a:t>
            </a:r>
          </a:p>
          <a:p>
            <a:pPr marL="410052" lvl="1" indent="-205740">
              <a:buClr>
                <a:srgbClr val="002B45"/>
              </a:buClr>
            </a:pPr>
            <a:r>
              <a:rPr lang="en-US">
                <a:solidFill>
                  <a:srgbClr val="747678"/>
                </a:solidFill>
              </a:rPr>
              <a:t>Sub bullet</a:t>
            </a:r>
          </a:p>
          <a:p>
            <a:pPr marL="614363" lvl="2" indent="-204312">
              <a:buClr>
                <a:srgbClr val="002B45"/>
              </a:buClr>
            </a:pPr>
            <a:r>
              <a:rPr lang="en-US">
                <a:solidFill>
                  <a:srgbClr val="747678"/>
                </a:solidFill>
              </a:rPr>
              <a:t>Sub bullet</a:t>
            </a:r>
          </a:p>
          <a:p>
            <a:pPr marL="820103" lvl="3" indent="-205740">
              <a:buClr>
                <a:srgbClr val="002B45"/>
              </a:buClr>
            </a:pPr>
            <a:r>
              <a:rPr lang="en-US">
                <a:solidFill>
                  <a:srgbClr val="747678"/>
                </a:solidFill>
              </a:rPr>
              <a:t>Sub bullet</a:t>
            </a:r>
          </a:p>
          <a:p>
            <a:pPr marL="1032987" lvl="4" indent="-212885">
              <a:buClr>
                <a:srgbClr val="002B45"/>
              </a:buClr>
            </a:pPr>
            <a:r>
              <a:rPr lang="en-US">
                <a:solidFill>
                  <a:srgbClr val="747678"/>
                </a:solidFill>
              </a:rPr>
              <a:t>Sub bullet</a:t>
            </a:r>
          </a:p>
        </p:txBody>
      </p:sp>
      <p:sp>
        <p:nvSpPr>
          <p:cNvPr id="9" name="Title 1"/>
          <p:cNvSpPr>
            <a:spLocks noGrp="1"/>
          </p:cNvSpPr>
          <p:nvPr>
            <p:ph type="title" hasCustomPrompt="1"/>
          </p:nvPr>
        </p:nvSpPr>
        <p:spPr>
          <a:xfrm>
            <a:off x="457200" y="342901"/>
            <a:ext cx="8382000" cy="720089"/>
          </a:xfrm>
        </p:spPr>
        <p:txBody>
          <a:bodyPr bIns="0" anchor="b" anchorCtr="0">
            <a:noAutofit/>
          </a:bodyPr>
          <a:lstStyle>
            <a:lvl1pPr algn="l">
              <a:lnSpc>
                <a:spcPts val="3060"/>
              </a:lnSpc>
              <a:spcAft>
                <a:spcPts val="0"/>
              </a:spcAft>
              <a:defRPr sz="2700" b="0" baseline="0">
                <a:solidFill>
                  <a:srgbClr val="5BC6E8"/>
                </a:solidFill>
                <a:latin typeface="Arial" pitchFamily="34" charset="0"/>
                <a:cs typeface="Arial" pitchFamily="34" charset="0"/>
              </a:defRPr>
            </a:lvl1pPr>
          </a:lstStyle>
          <a:p>
            <a:r>
              <a:rPr lang="en-US"/>
              <a:t>Headline (30 pt, Arial) headline </a:t>
            </a:r>
            <a:br>
              <a:rPr lang="en-US"/>
            </a:br>
            <a:r>
              <a:rPr lang="en-US"/>
              <a:t>can wrap if necessary</a:t>
            </a:r>
          </a:p>
        </p:txBody>
      </p:sp>
    </p:spTree>
    <p:extLst>
      <p:ext uri="{BB962C8B-B14F-4D97-AF65-F5344CB8AC3E}">
        <p14:creationId xmlns:p14="http://schemas.microsoft.com/office/powerpoint/2010/main" val="15949604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genda (2 column)">
    <p:spTree>
      <p:nvGrpSpPr>
        <p:cNvPr id="1" name=""/>
        <p:cNvGrpSpPr/>
        <p:nvPr/>
      </p:nvGrpSpPr>
      <p:grpSpPr>
        <a:xfrm>
          <a:off x="0" y="0"/>
          <a:ext cx="0" cy="0"/>
          <a:chOff x="0" y="0"/>
          <a:chExt cx="0" cy="0"/>
        </a:xfrm>
      </p:grpSpPr>
      <p:sp>
        <p:nvSpPr>
          <p:cNvPr id="18" name="Slide Number Placeholder 5"/>
          <p:cNvSpPr>
            <a:spLocks noGrp="1"/>
          </p:cNvSpPr>
          <p:nvPr>
            <p:ph type="sldNum" sz="quarter" idx="12"/>
          </p:nvPr>
        </p:nvSpPr>
        <p:spPr>
          <a:xfrm>
            <a:off x="8077200" y="4766310"/>
            <a:ext cx="609600" cy="194310"/>
          </a:xfrm>
          <a:prstGeom prst="rect">
            <a:avLst/>
          </a:prstGeom>
        </p:spPr>
        <p:txBody>
          <a:bodyPr anchor="t" anchorCtr="0"/>
          <a:lstStyle>
            <a:lvl1pPr>
              <a:defRPr sz="1260" b="0">
                <a:solidFill>
                  <a:srgbClr val="747678"/>
                </a:solidFill>
                <a:latin typeface="Arial" pitchFamily="34" charset="0"/>
                <a:cs typeface="Arial" pitchFamily="34" charset="0"/>
              </a:defRPr>
            </a:lvl1pPr>
          </a:lstStyle>
          <a:p>
            <a:fld id="{CACD57DD-E820-4B11-80C4-823179BCC2F4}" type="slidenum">
              <a:rPr lang="en-US" smtClean="0"/>
              <a:pPr/>
              <a:t>‹#›</a:t>
            </a:fld>
            <a:endParaRPr lang="en-US"/>
          </a:p>
        </p:txBody>
      </p:sp>
      <p:cxnSp>
        <p:nvCxnSpPr>
          <p:cNvPr id="20" name="Straight Connector 19"/>
          <p:cNvCxnSpPr/>
          <p:nvPr userDrawn="1"/>
        </p:nvCxnSpPr>
        <p:spPr>
          <a:xfrm>
            <a:off x="381000" y="4698921"/>
            <a:ext cx="8458200" cy="0"/>
          </a:xfrm>
          <a:prstGeom prst="line">
            <a:avLst/>
          </a:prstGeom>
          <a:ln w="6350">
            <a:solidFill>
              <a:srgbClr val="C9CAC8"/>
            </a:solidFill>
            <a:prstDash val="solid"/>
          </a:ln>
        </p:spPr>
        <p:style>
          <a:lnRef idx="1">
            <a:schemeClr val="accent1"/>
          </a:lnRef>
          <a:fillRef idx="0">
            <a:schemeClr val="accent1"/>
          </a:fillRef>
          <a:effectRef idx="0">
            <a:schemeClr val="accent1"/>
          </a:effectRef>
          <a:fontRef idx="minor">
            <a:schemeClr val="tx1"/>
          </a:fontRef>
        </p:style>
      </p:cxnSp>
      <p:sp>
        <p:nvSpPr>
          <p:cNvPr id="10" name="Title 2"/>
          <p:cNvSpPr>
            <a:spLocks noGrp="1"/>
          </p:cNvSpPr>
          <p:nvPr>
            <p:ph type="title"/>
          </p:nvPr>
        </p:nvSpPr>
        <p:spPr>
          <a:xfrm>
            <a:off x="457200" y="1276351"/>
            <a:ext cx="8382000" cy="476249"/>
          </a:xfrm>
        </p:spPr>
        <p:txBody>
          <a:bodyPr>
            <a:noAutofit/>
          </a:bodyPr>
          <a:lstStyle>
            <a:lvl1pPr>
              <a:defRPr sz="2700">
                <a:solidFill>
                  <a:srgbClr val="5BC6E8"/>
                </a:solidFill>
                <a:latin typeface="Arial" panose="020B0604020202020204" pitchFamily="34" charset="0"/>
                <a:cs typeface="Arial" panose="020B0604020202020204" pitchFamily="34" charset="0"/>
              </a:defRPr>
            </a:lvl1pPr>
          </a:lstStyle>
          <a:p>
            <a:r>
              <a:rPr lang="en-US" b="0"/>
              <a:t>Contents</a:t>
            </a:r>
          </a:p>
        </p:txBody>
      </p:sp>
      <p:sp>
        <p:nvSpPr>
          <p:cNvPr id="11" name="Content Placeholder 3"/>
          <p:cNvSpPr>
            <a:spLocks noGrp="1"/>
          </p:cNvSpPr>
          <p:nvPr>
            <p:ph idx="4294967295"/>
          </p:nvPr>
        </p:nvSpPr>
        <p:spPr>
          <a:xfrm>
            <a:off x="457200" y="1954530"/>
            <a:ext cx="8382000" cy="2274570"/>
          </a:xfrm>
        </p:spPr>
        <p:txBody>
          <a:bodyPr/>
          <a:lstStyle>
            <a:lvl1pPr>
              <a:defRPr>
                <a:latin typeface="Arial" panose="020B0604020202020204" pitchFamily="34" charset="0"/>
                <a:cs typeface="Arial" panose="020B0604020202020204" pitchFamily="34" charset="0"/>
              </a:defRPr>
            </a:lvl1pPr>
          </a:lstStyle>
          <a:p>
            <a:pPr marL="0" lvl="0" indent="0">
              <a:buNone/>
              <a:defRPr/>
            </a:pPr>
            <a:r>
              <a:rPr lang="en-US" sz="2160" b="1">
                <a:solidFill>
                  <a:srgbClr val="002B45"/>
                </a:solidFill>
              </a:rPr>
              <a:t>Section I header here</a:t>
            </a:r>
            <a:br>
              <a:rPr lang="en-US" sz="945"/>
            </a:br>
            <a:r>
              <a:rPr lang="en-US" sz="1800">
                <a:solidFill>
                  <a:srgbClr val="747678"/>
                </a:solidFill>
              </a:rPr>
              <a:t>Descriptive text here</a:t>
            </a:r>
          </a:p>
          <a:p>
            <a:pPr lvl="0">
              <a:defRPr/>
            </a:pPr>
            <a:endParaRPr lang="en-US" sz="1080">
              <a:solidFill>
                <a:srgbClr val="002B45"/>
              </a:solidFill>
            </a:endParaRPr>
          </a:p>
          <a:p>
            <a:pPr marL="0" lvl="0" indent="0">
              <a:buNone/>
              <a:defRPr/>
            </a:pPr>
            <a:r>
              <a:rPr lang="en-US" sz="2160" b="1">
                <a:solidFill>
                  <a:srgbClr val="002B45"/>
                </a:solidFill>
              </a:rPr>
              <a:t>Section II header here</a:t>
            </a:r>
            <a:br>
              <a:rPr lang="en-US" sz="2160">
                <a:solidFill>
                  <a:srgbClr val="002B45"/>
                </a:solidFill>
              </a:rPr>
            </a:br>
            <a:r>
              <a:rPr lang="en-US" sz="1800">
                <a:solidFill>
                  <a:srgbClr val="747678"/>
                </a:solidFill>
              </a:rPr>
              <a:t>Descriptive text here</a:t>
            </a:r>
          </a:p>
        </p:txBody>
      </p:sp>
    </p:spTree>
    <p:extLst>
      <p:ext uri="{BB962C8B-B14F-4D97-AF65-F5344CB8AC3E}">
        <p14:creationId xmlns:p14="http://schemas.microsoft.com/office/powerpoint/2010/main" val="592757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15677-682F-5F47-863B-AB41C77B2390}"/>
              </a:ext>
            </a:extLst>
          </p:cNvPr>
          <p:cNvSpPr>
            <a:spLocks noGrp="1"/>
          </p:cNvSpPr>
          <p:nvPr>
            <p:ph type="title" hasCustomPrompt="1"/>
          </p:nvPr>
        </p:nvSpPr>
        <p:spPr>
          <a:xfrm>
            <a:off x="426720" y="541782"/>
            <a:ext cx="8360826" cy="726233"/>
          </a:xfrm>
          <a:prstGeom prst="rect">
            <a:avLst/>
          </a:prstGeom>
        </p:spPr>
        <p:txBody>
          <a:bodyPr/>
          <a:lstStyle>
            <a:lvl1pPr>
              <a:defRPr>
                <a:solidFill>
                  <a:schemeClr val="bg1"/>
                </a:solidFill>
              </a:defRPr>
            </a:lvl1pPr>
          </a:lstStyle>
          <a:p>
            <a:r>
              <a:rPr lang="en-US"/>
              <a:t>meet the team</a:t>
            </a:r>
          </a:p>
        </p:txBody>
      </p:sp>
      <p:sp>
        <p:nvSpPr>
          <p:cNvPr id="3" name="Content Placeholder 2">
            <a:extLst>
              <a:ext uri="{FF2B5EF4-FFF2-40B4-BE49-F238E27FC236}">
                <a16:creationId xmlns:a16="http://schemas.microsoft.com/office/drawing/2014/main" id="{5C50FA4A-1FED-7249-BB57-5D020481B8CE}"/>
              </a:ext>
            </a:extLst>
          </p:cNvPr>
          <p:cNvSpPr>
            <a:spLocks noGrp="1"/>
          </p:cNvSpPr>
          <p:nvPr>
            <p:ph idx="1" hasCustomPrompt="1"/>
          </p:nvPr>
        </p:nvSpPr>
        <p:spPr>
          <a:xfrm>
            <a:off x="418357" y="1369219"/>
            <a:ext cx="1922930" cy="645389"/>
          </a:xfrm>
        </p:spPr>
        <p:txBody>
          <a:bodyPr>
            <a:noAutofit/>
          </a:bodyPr>
          <a:lstStyle>
            <a:lvl1pPr marL="0" indent="0">
              <a:buNone/>
              <a:defRPr sz="1400" b="1" i="0">
                <a:solidFill>
                  <a:schemeClr val="bg1"/>
                </a:solidFill>
                <a:latin typeface="Rubik" pitchFamily="2" charset="-79"/>
                <a:cs typeface="Rubik" pitchFamily="2" charset="-79"/>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Name</a:t>
            </a:r>
          </a:p>
        </p:txBody>
      </p:sp>
      <p:pic>
        <p:nvPicPr>
          <p:cNvPr id="14" name="Picture 13">
            <a:extLst>
              <a:ext uri="{FF2B5EF4-FFF2-40B4-BE49-F238E27FC236}">
                <a16:creationId xmlns:a16="http://schemas.microsoft.com/office/drawing/2014/main" id="{D5890DF4-9BF2-4A41-B8C5-BC7888CAA355}"/>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995191" y="-578"/>
            <a:ext cx="924560" cy="710169"/>
          </a:xfrm>
          <a:prstGeom prst="rect">
            <a:avLst/>
          </a:prstGeom>
        </p:spPr>
      </p:pic>
      <p:sp>
        <p:nvSpPr>
          <p:cNvPr id="22" name="Content Placeholder 2">
            <a:extLst>
              <a:ext uri="{FF2B5EF4-FFF2-40B4-BE49-F238E27FC236}">
                <a16:creationId xmlns:a16="http://schemas.microsoft.com/office/drawing/2014/main" id="{86B0392C-E43E-0B4E-8FFF-D135BE793F36}"/>
              </a:ext>
            </a:extLst>
          </p:cNvPr>
          <p:cNvSpPr>
            <a:spLocks noGrp="1"/>
          </p:cNvSpPr>
          <p:nvPr>
            <p:ph idx="10" hasCustomPrompt="1"/>
          </p:nvPr>
        </p:nvSpPr>
        <p:spPr>
          <a:xfrm>
            <a:off x="2580264" y="1369219"/>
            <a:ext cx="1922930" cy="645389"/>
          </a:xfrm>
        </p:spPr>
        <p:txBody>
          <a:bodyPr>
            <a:noAutofit/>
          </a:bodyPr>
          <a:lstStyle>
            <a:lvl1pPr marL="0" indent="0">
              <a:buNone/>
              <a:defRPr sz="1400" b="1" i="0">
                <a:solidFill>
                  <a:schemeClr val="bg1"/>
                </a:solidFill>
                <a:latin typeface="Rubik" pitchFamily="2" charset="-79"/>
                <a:cs typeface="Rubik" pitchFamily="2" charset="-79"/>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Name</a:t>
            </a:r>
          </a:p>
        </p:txBody>
      </p:sp>
      <p:sp>
        <p:nvSpPr>
          <p:cNvPr id="23" name="Content Placeholder 2">
            <a:extLst>
              <a:ext uri="{FF2B5EF4-FFF2-40B4-BE49-F238E27FC236}">
                <a16:creationId xmlns:a16="http://schemas.microsoft.com/office/drawing/2014/main" id="{6141CB91-DB2A-F84E-8766-49DBCEF882DE}"/>
              </a:ext>
            </a:extLst>
          </p:cNvPr>
          <p:cNvSpPr>
            <a:spLocks noGrp="1"/>
          </p:cNvSpPr>
          <p:nvPr>
            <p:ph idx="11" hasCustomPrompt="1"/>
          </p:nvPr>
        </p:nvSpPr>
        <p:spPr>
          <a:xfrm>
            <a:off x="4722440" y="1369219"/>
            <a:ext cx="1922930" cy="645389"/>
          </a:xfrm>
        </p:spPr>
        <p:txBody>
          <a:bodyPr>
            <a:noAutofit/>
          </a:bodyPr>
          <a:lstStyle>
            <a:lvl1pPr marL="0" indent="0">
              <a:buNone/>
              <a:defRPr sz="1400" b="1" i="0">
                <a:solidFill>
                  <a:schemeClr val="bg1"/>
                </a:solidFill>
                <a:latin typeface="Rubik" pitchFamily="2" charset="-79"/>
                <a:cs typeface="Rubik" pitchFamily="2" charset="-79"/>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Name</a:t>
            </a:r>
          </a:p>
        </p:txBody>
      </p:sp>
      <p:sp>
        <p:nvSpPr>
          <p:cNvPr id="24" name="Content Placeholder 2">
            <a:extLst>
              <a:ext uri="{FF2B5EF4-FFF2-40B4-BE49-F238E27FC236}">
                <a16:creationId xmlns:a16="http://schemas.microsoft.com/office/drawing/2014/main" id="{6A4D995F-FE83-9F4C-B5D5-B310B00C3770}"/>
              </a:ext>
            </a:extLst>
          </p:cNvPr>
          <p:cNvSpPr>
            <a:spLocks noGrp="1"/>
          </p:cNvSpPr>
          <p:nvPr>
            <p:ph idx="12" hasCustomPrompt="1"/>
          </p:nvPr>
        </p:nvSpPr>
        <p:spPr>
          <a:xfrm>
            <a:off x="6864616" y="1369219"/>
            <a:ext cx="1922930" cy="645389"/>
          </a:xfrm>
        </p:spPr>
        <p:txBody>
          <a:bodyPr>
            <a:noAutofit/>
          </a:bodyPr>
          <a:lstStyle>
            <a:lvl1pPr marL="0" indent="0">
              <a:buNone/>
              <a:defRPr sz="1400" b="1" i="0">
                <a:solidFill>
                  <a:schemeClr val="bg1"/>
                </a:solidFill>
                <a:latin typeface="Rubik" pitchFamily="2" charset="-79"/>
                <a:cs typeface="Rubik" pitchFamily="2" charset="-79"/>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Name</a:t>
            </a:r>
          </a:p>
        </p:txBody>
      </p:sp>
      <p:sp>
        <p:nvSpPr>
          <p:cNvPr id="25" name="Content Placeholder 2">
            <a:extLst>
              <a:ext uri="{FF2B5EF4-FFF2-40B4-BE49-F238E27FC236}">
                <a16:creationId xmlns:a16="http://schemas.microsoft.com/office/drawing/2014/main" id="{86DA9F48-F173-4945-8D34-115BE05C6359}"/>
              </a:ext>
            </a:extLst>
          </p:cNvPr>
          <p:cNvSpPr>
            <a:spLocks noGrp="1"/>
          </p:cNvSpPr>
          <p:nvPr>
            <p:ph idx="13" hasCustomPrompt="1"/>
          </p:nvPr>
        </p:nvSpPr>
        <p:spPr>
          <a:xfrm>
            <a:off x="418357" y="2531409"/>
            <a:ext cx="1922930" cy="1554178"/>
          </a:xfrm>
        </p:spPr>
        <p:txBody>
          <a:bodyPr>
            <a:noAutofit/>
          </a:bodyPr>
          <a:lstStyle>
            <a:lvl1pPr marL="171450" indent="-171450">
              <a:buFont typeface="Arial" panose="020B0604020202020204" pitchFamily="34" charset="0"/>
              <a:buChar char="•"/>
              <a:defRPr sz="11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List &amp; quantify relevant technical experience and industry experience, noting any specific client experience. </a:t>
            </a:r>
          </a:p>
        </p:txBody>
      </p:sp>
      <p:sp>
        <p:nvSpPr>
          <p:cNvPr id="26" name="Content Placeholder 2">
            <a:extLst>
              <a:ext uri="{FF2B5EF4-FFF2-40B4-BE49-F238E27FC236}">
                <a16:creationId xmlns:a16="http://schemas.microsoft.com/office/drawing/2014/main" id="{D94E9BAD-F892-054E-99C3-8327273C21B6}"/>
              </a:ext>
            </a:extLst>
          </p:cNvPr>
          <p:cNvSpPr>
            <a:spLocks noGrp="1"/>
          </p:cNvSpPr>
          <p:nvPr>
            <p:ph idx="14" hasCustomPrompt="1"/>
          </p:nvPr>
        </p:nvSpPr>
        <p:spPr>
          <a:xfrm>
            <a:off x="2580264" y="2531409"/>
            <a:ext cx="1922930" cy="1554178"/>
          </a:xfrm>
        </p:spPr>
        <p:txBody>
          <a:bodyPr>
            <a:noAutofit/>
          </a:bodyPr>
          <a:lstStyle>
            <a:lvl1pPr marL="171450" indent="-171450">
              <a:buFont typeface="Arial" panose="020B0604020202020204" pitchFamily="34" charset="0"/>
              <a:buChar char="•"/>
              <a:defRPr sz="11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List &amp; quantify relevant technical experience and industry experience, noting any specific client experience. </a:t>
            </a:r>
          </a:p>
        </p:txBody>
      </p:sp>
      <p:sp>
        <p:nvSpPr>
          <p:cNvPr id="27" name="Content Placeholder 2">
            <a:extLst>
              <a:ext uri="{FF2B5EF4-FFF2-40B4-BE49-F238E27FC236}">
                <a16:creationId xmlns:a16="http://schemas.microsoft.com/office/drawing/2014/main" id="{02047FFE-3087-C441-AAE1-7C3189D474AC}"/>
              </a:ext>
            </a:extLst>
          </p:cNvPr>
          <p:cNvSpPr>
            <a:spLocks noGrp="1"/>
          </p:cNvSpPr>
          <p:nvPr>
            <p:ph idx="15" hasCustomPrompt="1"/>
          </p:nvPr>
        </p:nvSpPr>
        <p:spPr>
          <a:xfrm>
            <a:off x="4722440" y="2531409"/>
            <a:ext cx="1922930" cy="1554178"/>
          </a:xfrm>
        </p:spPr>
        <p:txBody>
          <a:bodyPr>
            <a:noAutofit/>
          </a:bodyPr>
          <a:lstStyle>
            <a:lvl1pPr marL="171450" indent="-171450">
              <a:buFont typeface="Arial" panose="020B0604020202020204" pitchFamily="34" charset="0"/>
              <a:buChar char="•"/>
              <a:defRPr sz="11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List &amp; quantify relevant technical experience and industry experience, noting any specific client experience. </a:t>
            </a:r>
          </a:p>
        </p:txBody>
      </p:sp>
      <p:sp>
        <p:nvSpPr>
          <p:cNvPr id="28" name="Content Placeholder 2">
            <a:extLst>
              <a:ext uri="{FF2B5EF4-FFF2-40B4-BE49-F238E27FC236}">
                <a16:creationId xmlns:a16="http://schemas.microsoft.com/office/drawing/2014/main" id="{4D0183E4-014F-6D4A-BEF6-12E741A670E9}"/>
              </a:ext>
            </a:extLst>
          </p:cNvPr>
          <p:cNvSpPr>
            <a:spLocks noGrp="1"/>
          </p:cNvSpPr>
          <p:nvPr>
            <p:ph idx="16" hasCustomPrompt="1"/>
          </p:nvPr>
        </p:nvSpPr>
        <p:spPr>
          <a:xfrm>
            <a:off x="6864616" y="2531409"/>
            <a:ext cx="1922930" cy="1554178"/>
          </a:xfrm>
        </p:spPr>
        <p:txBody>
          <a:bodyPr>
            <a:noAutofit/>
          </a:bodyPr>
          <a:lstStyle>
            <a:lvl1pPr marL="171450" indent="-171450">
              <a:buFont typeface="Arial" panose="020B0604020202020204" pitchFamily="34" charset="0"/>
              <a:buChar char="•"/>
              <a:defRPr sz="1100">
                <a:solidFill>
                  <a:schemeClr val="bg1"/>
                </a:solidFill>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List &amp; quantify relevant technical experience and industry experience, noting any specific client experience. </a:t>
            </a:r>
          </a:p>
        </p:txBody>
      </p:sp>
      <p:sp>
        <p:nvSpPr>
          <p:cNvPr id="29" name="Content Placeholder 2">
            <a:extLst>
              <a:ext uri="{FF2B5EF4-FFF2-40B4-BE49-F238E27FC236}">
                <a16:creationId xmlns:a16="http://schemas.microsoft.com/office/drawing/2014/main" id="{6525616D-17D9-EE46-8CF1-C4B8DE771BBD}"/>
              </a:ext>
            </a:extLst>
          </p:cNvPr>
          <p:cNvSpPr>
            <a:spLocks noGrp="1"/>
          </p:cNvSpPr>
          <p:nvPr>
            <p:ph idx="17" hasCustomPrompt="1"/>
          </p:nvPr>
        </p:nvSpPr>
        <p:spPr>
          <a:xfrm>
            <a:off x="418357" y="2045981"/>
            <a:ext cx="1922930" cy="392346"/>
          </a:xfrm>
        </p:spPr>
        <p:txBody>
          <a:bodyPr>
            <a:noAutofit/>
          </a:bodyPr>
          <a:lstStyle>
            <a:lvl1pPr marL="0" indent="0">
              <a:buNone/>
              <a:defRPr sz="1200" b="0" i="1">
                <a:solidFill>
                  <a:schemeClr val="bg1"/>
                </a:solidFill>
                <a:latin typeface="Rubik" pitchFamily="2" charset="-79"/>
                <a:cs typeface="Rubik" pitchFamily="2" charset="-79"/>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Title</a:t>
            </a:r>
          </a:p>
        </p:txBody>
      </p:sp>
      <p:sp>
        <p:nvSpPr>
          <p:cNvPr id="31" name="Content Placeholder 2">
            <a:extLst>
              <a:ext uri="{FF2B5EF4-FFF2-40B4-BE49-F238E27FC236}">
                <a16:creationId xmlns:a16="http://schemas.microsoft.com/office/drawing/2014/main" id="{D184C80B-9303-714A-99C7-0B1C2B857455}"/>
              </a:ext>
            </a:extLst>
          </p:cNvPr>
          <p:cNvSpPr>
            <a:spLocks noGrp="1"/>
          </p:cNvSpPr>
          <p:nvPr>
            <p:ph idx="18" hasCustomPrompt="1"/>
          </p:nvPr>
        </p:nvSpPr>
        <p:spPr>
          <a:xfrm>
            <a:off x="2580264" y="2045981"/>
            <a:ext cx="1922930" cy="392346"/>
          </a:xfrm>
        </p:spPr>
        <p:txBody>
          <a:bodyPr>
            <a:noAutofit/>
          </a:bodyPr>
          <a:lstStyle>
            <a:lvl1pPr marL="0" indent="0">
              <a:buNone/>
              <a:defRPr sz="1200" b="0" i="1">
                <a:solidFill>
                  <a:schemeClr val="bg1"/>
                </a:solidFill>
                <a:latin typeface="Rubik" pitchFamily="2" charset="-79"/>
                <a:cs typeface="Rubik" pitchFamily="2" charset="-79"/>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Title</a:t>
            </a:r>
          </a:p>
        </p:txBody>
      </p:sp>
      <p:sp>
        <p:nvSpPr>
          <p:cNvPr id="33" name="Content Placeholder 2">
            <a:extLst>
              <a:ext uri="{FF2B5EF4-FFF2-40B4-BE49-F238E27FC236}">
                <a16:creationId xmlns:a16="http://schemas.microsoft.com/office/drawing/2014/main" id="{FC3928F1-BAF6-514B-8E65-45C814EF7B8D}"/>
              </a:ext>
            </a:extLst>
          </p:cNvPr>
          <p:cNvSpPr>
            <a:spLocks noGrp="1"/>
          </p:cNvSpPr>
          <p:nvPr>
            <p:ph idx="19" hasCustomPrompt="1"/>
          </p:nvPr>
        </p:nvSpPr>
        <p:spPr>
          <a:xfrm>
            <a:off x="4722440" y="2045981"/>
            <a:ext cx="1922930" cy="392346"/>
          </a:xfrm>
        </p:spPr>
        <p:txBody>
          <a:bodyPr>
            <a:noAutofit/>
          </a:bodyPr>
          <a:lstStyle>
            <a:lvl1pPr marL="0" indent="0">
              <a:buNone/>
              <a:defRPr sz="1200" b="0" i="1">
                <a:solidFill>
                  <a:schemeClr val="bg1"/>
                </a:solidFill>
                <a:latin typeface="Rubik" pitchFamily="2" charset="-79"/>
                <a:cs typeface="Rubik" pitchFamily="2" charset="-79"/>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Title</a:t>
            </a:r>
          </a:p>
        </p:txBody>
      </p:sp>
      <p:sp>
        <p:nvSpPr>
          <p:cNvPr id="34" name="Content Placeholder 2">
            <a:extLst>
              <a:ext uri="{FF2B5EF4-FFF2-40B4-BE49-F238E27FC236}">
                <a16:creationId xmlns:a16="http://schemas.microsoft.com/office/drawing/2014/main" id="{9D8E671B-0BB5-5443-91EE-BFE60940A543}"/>
              </a:ext>
            </a:extLst>
          </p:cNvPr>
          <p:cNvSpPr>
            <a:spLocks noGrp="1"/>
          </p:cNvSpPr>
          <p:nvPr>
            <p:ph idx="20" hasCustomPrompt="1"/>
          </p:nvPr>
        </p:nvSpPr>
        <p:spPr>
          <a:xfrm>
            <a:off x="6864616" y="2045981"/>
            <a:ext cx="1922930" cy="392346"/>
          </a:xfrm>
        </p:spPr>
        <p:txBody>
          <a:bodyPr>
            <a:noAutofit/>
          </a:bodyPr>
          <a:lstStyle>
            <a:lvl1pPr marL="0" indent="0">
              <a:buNone/>
              <a:defRPr sz="1200" b="0" i="1">
                <a:solidFill>
                  <a:schemeClr val="bg1"/>
                </a:solidFill>
                <a:latin typeface="Rubik" pitchFamily="2" charset="-79"/>
                <a:cs typeface="Rubik" pitchFamily="2" charset="-79"/>
              </a:defRPr>
            </a:lvl1pPr>
            <a:lvl2pPr marL="342900" indent="0">
              <a:buNone/>
              <a:defRPr sz="1600">
                <a:solidFill>
                  <a:schemeClr val="bg1"/>
                </a:solidFill>
              </a:defRPr>
            </a:lvl2pPr>
            <a:lvl3pPr marL="685800" indent="0">
              <a:buNone/>
              <a:defRPr sz="1600">
                <a:solidFill>
                  <a:schemeClr val="bg1"/>
                </a:solidFill>
              </a:defRPr>
            </a:lvl3pPr>
            <a:lvl4pPr marL="1028700" indent="0">
              <a:buNone/>
              <a:defRPr sz="1600">
                <a:solidFill>
                  <a:schemeClr val="bg1"/>
                </a:solidFill>
              </a:defRPr>
            </a:lvl4pPr>
            <a:lvl5pPr marL="1371600" indent="0">
              <a:buNone/>
              <a:defRPr sz="1600">
                <a:solidFill>
                  <a:schemeClr val="bg1"/>
                </a:solidFill>
              </a:defRPr>
            </a:lvl5pPr>
          </a:lstStyle>
          <a:p>
            <a:pPr lvl="0"/>
            <a:r>
              <a:rPr lang="en-US"/>
              <a:t>Title</a:t>
            </a:r>
          </a:p>
        </p:txBody>
      </p:sp>
      <p:sp>
        <p:nvSpPr>
          <p:cNvPr id="17" name="Footer Placeholder 4">
            <a:extLst>
              <a:ext uri="{FF2B5EF4-FFF2-40B4-BE49-F238E27FC236}">
                <a16:creationId xmlns:a16="http://schemas.microsoft.com/office/drawing/2014/main" id="{A2F6D66D-8711-9346-9759-E19A851C8CF2}"/>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1"/>
                </a:solidFill>
                <a:latin typeface="Rubik Light" pitchFamily="2" charset="-79"/>
                <a:cs typeface="Rubik Light" pitchFamily="2" charset="-79"/>
              </a:defRPr>
            </a:lvl1pPr>
          </a:lstStyle>
          <a:p>
            <a:r>
              <a:rPr lang="en-US"/>
              <a:t>© 2019 g2o LLC; proprietary and confidential</a:t>
            </a:r>
          </a:p>
        </p:txBody>
      </p:sp>
      <p:sp>
        <p:nvSpPr>
          <p:cNvPr id="20" name="Slide Number Placeholder 5">
            <a:extLst>
              <a:ext uri="{FF2B5EF4-FFF2-40B4-BE49-F238E27FC236}">
                <a16:creationId xmlns:a16="http://schemas.microsoft.com/office/drawing/2014/main" id="{EBA5C949-F505-E446-BEC8-987C87DC7C29}"/>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27092879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Agenda (3 column)">
    <p:spTree>
      <p:nvGrpSpPr>
        <p:cNvPr id="1" name=""/>
        <p:cNvGrpSpPr/>
        <p:nvPr/>
      </p:nvGrpSpPr>
      <p:grpSpPr>
        <a:xfrm>
          <a:off x="0" y="0"/>
          <a:ext cx="0" cy="0"/>
          <a:chOff x="0" y="0"/>
          <a:chExt cx="0" cy="0"/>
        </a:xfrm>
      </p:grpSpPr>
      <p:sp>
        <p:nvSpPr>
          <p:cNvPr id="31" name="TextBox 30"/>
          <p:cNvSpPr txBox="1"/>
          <p:nvPr userDrawn="1"/>
        </p:nvSpPr>
        <p:spPr>
          <a:xfrm>
            <a:off x="2057400" y="4838763"/>
            <a:ext cx="3048000" cy="216982"/>
          </a:xfrm>
          <a:prstGeom prst="rect">
            <a:avLst/>
          </a:prstGeom>
          <a:noFill/>
        </p:spPr>
        <p:txBody>
          <a:bodyPr wrap="square" rtlCol="0">
            <a:spAutoFit/>
          </a:bodyPr>
          <a:lstStyle/>
          <a:p>
            <a:endParaRPr lang="en-US" sz="810" baseline="0">
              <a:solidFill>
                <a:srgbClr val="58595B"/>
              </a:solidFill>
              <a:latin typeface="Times New Roman" pitchFamily="18" charset="0"/>
              <a:cs typeface="Times New Roman" pitchFamily="18" charset="0"/>
            </a:endParaRPr>
          </a:p>
        </p:txBody>
      </p:sp>
      <p:cxnSp>
        <p:nvCxnSpPr>
          <p:cNvPr id="46" name="Straight Connector 45"/>
          <p:cNvCxnSpPr/>
          <p:nvPr userDrawn="1"/>
        </p:nvCxnSpPr>
        <p:spPr>
          <a:xfrm>
            <a:off x="457200" y="4857750"/>
            <a:ext cx="8229600" cy="1191"/>
          </a:xfrm>
          <a:prstGeom prst="line">
            <a:avLst/>
          </a:prstGeom>
          <a:ln w="6350">
            <a:solidFill>
              <a:srgbClr val="C9CAC8"/>
            </a:solidFill>
            <a:prstDash val="solid"/>
          </a:ln>
        </p:spPr>
        <p:style>
          <a:lnRef idx="1">
            <a:schemeClr val="accent1"/>
          </a:lnRef>
          <a:fillRef idx="0">
            <a:schemeClr val="accent1"/>
          </a:fillRef>
          <a:effectRef idx="0">
            <a:schemeClr val="accent1"/>
          </a:effectRef>
          <a:fontRef idx="minor">
            <a:schemeClr val="tx1"/>
          </a:fontRef>
        </p:style>
      </p:cxnSp>
      <p:sp>
        <p:nvSpPr>
          <p:cNvPr id="47" name="Rectangle 46"/>
          <p:cNvSpPr/>
          <p:nvPr userDrawn="1"/>
        </p:nvSpPr>
        <p:spPr>
          <a:xfrm>
            <a:off x="228600" y="171450"/>
            <a:ext cx="8686800" cy="4800600"/>
          </a:xfrm>
          <a:prstGeom prst="rect">
            <a:avLst/>
          </a:prstGeom>
          <a:solidFill>
            <a:srgbClr val="1C5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60">
              <a:latin typeface="Arial" panose="020B0604020202020204" pitchFamily="34" charset="0"/>
              <a:cs typeface="Arial" panose="020B0604020202020204" pitchFamily="34" charset="0"/>
            </a:endParaRPr>
          </a:p>
        </p:txBody>
      </p:sp>
      <p:sp>
        <p:nvSpPr>
          <p:cNvPr id="7" name="Title 4"/>
          <p:cNvSpPr>
            <a:spLocks noGrp="1"/>
          </p:cNvSpPr>
          <p:nvPr>
            <p:ph type="ctrTitle" hasCustomPrompt="1"/>
          </p:nvPr>
        </p:nvSpPr>
        <p:spPr>
          <a:xfrm>
            <a:off x="685800" y="1680210"/>
            <a:ext cx="7772400" cy="1097280"/>
          </a:xfrm>
        </p:spPr>
        <p:txBody>
          <a:bodyPr tIns="0" rIns="0" bIns="0" anchor="t" anchorCtr="0">
            <a:noAutofit/>
          </a:bodyPr>
          <a:lstStyle>
            <a:lvl1pPr>
              <a:lnSpc>
                <a:spcPts val="4500"/>
              </a:lnSpc>
              <a:defRPr sz="3960" b="0">
                <a:solidFill>
                  <a:schemeClr val="bg1"/>
                </a:solidFill>
                <a:latin typeface="Arial" panose="020B0604020202020204" pitchFamily="34" charset="0"/>
                <a:cs typeface="Arial" panose="020B0604020202020204" pitchFamily="34" charset="0"/>
              </a:defRPr>
            </a:lvl1pPr>
          </a:lstStyle>
          <a:p>
            <a:r>
              <a:rPr lang="en-US"/>
              <a:t>Section Title Can </a:t>
            </a:r>
            <a:br>
              <a:rPr lang="en-US"/>
            </a:br>
            <a:r>
              <a:rPr lang="en-US"/>
              <a:t>Wrap Lines</a:t>
            </a:r>
          </a:p>
        </p:txBody>
      </p:sp>
      <p:sp>
        <p:nvSpPr>
          <p:cNvPr id="8" name="Subtitle 5"/>
          <p:cNvSpPr>
            <a:spLocks noGrp="1"/>
          </p:cNvSpPr>
          <p:nvPr>
            <p:ph type="subTitle" idx="1" hasCustomPrompt="1"/>
          </p:nvPr>
        </p:nvSpPr>
        <p:spPr>
          <a:xfrm>
            <a:off x="685800" y="2948940"/>
            <a:ext cx="7772400" cy="377190"/>
          </a:xfrm>
        </p:spPr>
        <p:txBody>
          <a:bodyPr tIns="0" rIns="0" bIns="0">
            <a:noAutofit/>
          </a:bodyPr>
          <a:lstStyle>
            <a:lvl1pPr marL="0" marR="0" indent="0" algn="l" defTabSz="822960" rtl="0" eaLnBrk="1" fontAlgn="auto" latinLnBrk="0" hangingPunct="1">
              <a:lnSpc>
                <a:spcPct val="100000"/>
              </a:lnSpc>
              <a:spcBef>
                <a:spcPct val="20000"/>
              </a:spcBef>
              <a:spcAft>
                <a:spcPts val="0"/>
              </a:spcAft>
              <a:buClrTx/>
              <a:buSzTx/>
              <a:buFont typeface="Arial" pitchFamily="34" charset="0"/>
              <a:buNone/>
              <a:tabLst/>
              <a:defRPr sz="2700" b="1">
                <a:solidFill>
                  <a:srgbClr val="5BC6E8"/>
                </a:solidFill>
                <a:latin typeface="Arial" panose="020B0604020202020204" pitchFamily="34" charset="0"/>
                <a:cs typeface="Arial" panose="020B0604020202020204" pitchFamily="34" charset="0"/>
              </a:defRPr>
            </a:lvl1pPr>
          </a:lstStyle>
          <a:p>
            <a:r>
              <a:rPr lang="en-US"/>
              <a:t>Add Subhead Here</a:t>
            </a:r>
          </a:p>
        </p:txBody>
      </p:sp>
    </p:spTree>
    <p:extLst>
      <p:ext uri="{BB962C8B-B14F-4D97-AF65-F5344CB8AC3E}">
        <p14:creationId xmlns:p14="http://schemas.microsoft.com/office/powerpoint/2010/main" val="357138880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112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7" name="Triangle 16">
            <a:extLst>
              <a:ext uri="{FF2B5EF4-FFF2-40B4-BE49-F238E27FC236}">
                <a16:creationId xmlns:a16="http://schemas.microsoft.com/office/drawing/2014/main" id="{AEE05925-DBF2-3E4C-8689-86F0ACD329EC}"/>
              </a:ext>
            </a:extLst>
          </p:cNvPr>
          <p:cNvSpPr/>
          <p:nvPr userDrawn="1"/>
        </p:nvSpPr>
        <p:spPr>
          <a:xfrm flipH="1">
            <a:off x="0" y="3557564"/>
            <a:ext cx="9139238" cy="1585937"/>
          </a:xfrm>
          <a:prstGeom prst="triangle">
            <a:avLst>
              <a:gd name="adj" fmla="val 100000"/>
            </a:avLst>
          </a:prstGeom>
          <a:solidFill>
            <a:schemeClr val="accent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0446E7-ACB4-AA43-ABD7-F7C07CF3317E}"/>
              </a:ext>
            </a:extLst>
          </p:cNvPr>
          <p:cNvSpPr>
            <a:spLocks noGrp="1"/>
          </p:cNvSpPr>
          <p:nvPr>
            <p:ph type="title"/>
          </p:nvPr>
        </p:nvSpPr>
        <p:spPr>
          <a:xfrm>
            <a:off x="941069" y="1282305"/>
            <a:ext cx="7855454" cy="1697340"/>
          </a:xfrm>
          <a:prstGeom prst="rect">
            <a:avLst/>
          </a:prstGeom>
        </p:spPr>
        <p:txBody>
          <a:bodyPr anchor="b">
            <a:normAutofit/>
          </a:bodyPr>
          <a:lstStyle>
            <a:lvl1pPr>
              <a:defRPr sz="3600">
                <a:solidFill>
                  <a:srgbClr val="003865"/>
                </a:solidFill>
              </a:defRPr>
            </a:lvl1pPr>
          </a:lstStyle>
          <a:p>
            <a:r>
              <a:rPr lang="en-US"/>
              <a:t>Click to edit Master title style</a:t>
            </a:r>
          </a:p>
        </p:txBody>
      </p:sp>
      <p:sp>
        <p:nvSpPr>
          <p:cNvPr id="3" name="Text Placeholder 2">
            <a:extLst>
              <a:ext uri="{FF2B5EF4-FFF2-40B4-BE49-F238E27FC236}">
                <a16:creationId xmlns:a16="http://schemas.microsoft.com/office/drawing/2014/main" id="{0BD53182-ED68-8040-9932-D996F9780871}"/>
              </a:ext>
            </a:extLst>
          </p:cNvPr>
          <p:cNvSpPr>
            <a:spLocks noGrp="1"/>
          </p:cNvSpPr>
          <p:nvPr>
            <p:ph type="body" idx="1"/>
          </p:nvPr>
        </p:nvSpPr>
        <p:spPr>
          <a:xfrm>
            <a:off x="941069" y="2979644"/>
            <a:ext cx="7850689" cy="1125140"/>
          </a:xfrm>
        </p:spPr>
        <p:txBody>
          <a:bodyPr/>
          <a:lstStyle>
            <a:lvl1pPr marL="0" indent="0">
              <a:buNone/>
              <a:defRPr sz="1800">
                <a:solidFill>
                  <a:srgbClr val="42556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16" name="Triangle 15">
            <a:extLst>
              <a:ext uri="{FF2B5EF4-FFF2-40B4-BE49-F238E27FC236}">
                <a16:creationId xmlns:a16="http://schemas.microsoft.com/office/drawing/2014/main" id="{B61EA076-ECD1-7749-BA45-C04C4029637A}"/>
              </a:ext>
            </a:extLst>
          </p:cNvPr>
          <p:cNvSpPr/>
          <p:nvPr userDrawn="1"/>
        </p:nvSpPr>
        <p:spPr>
          <a:xfrm>
            <a:off x="2519682" y="3677921"/>
            <a:ext cx="6624318" cy="1465580"/>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iangle 17">
            <a:extLst>
              <a:ext uri="{FF2B5EF4-FFF2-40B4-BE49-F238E27FC236}">
                <a16:creationId xmlns:a16="http://schemas.microsoft.com/office/drawing/2014/main" id="{9E4AFABE-2BCE-BA48-ACD7-0E504A2A91BB}"/>
              </a:ext>
            </a:extLst>
          </p:cNvPr>
          <p:cNvSpPr/>
          <p:nvPr userDrawn="1"/>
        </p:nvSpPr>
        <p:spPr>
          <a:xfrm>
            <a:off x="2519683" y="4499376"/>
            <a:ext cx="6624316" cy="644125"/>
          </a:xfrm>
          <a:prstGeom prst="triangle">
            <a:avLst>
              <a:gd name="adj" fmla="val 43983"/>
            </a:avLst>
          </a:prstGeom>
          <a:solidFill>
            <a:srgbClr val="021F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C4AA05E-0B7F-2F46-90BF-24CB07FDABAA}"/>
              </a:ext>
            </a:extLst>
          </p:cNvPr>
          <p:cNvSpPr/>
          <p:nvPr userDrawn="1"/>
        </p:nvSpPr>
        <p:spPr>
          <a:xfrm>
            <a:off x="762" y="0"/>
            <a:ext cx="17551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a:extLst>
              <a:ext uri="{FF2B5EF4-FFF2-40B4-BE49-F238E27FC236}">
                <a16:creationId xmlns:a16="http://schemas.microsoft.com/office/drawing/2014/main" id="{FC2AFAB6-6BE9-BD42-935A-9B94EE9FA213}"/>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5" name="Slide Number Placeholder 5">
            <a:extLst>
              <a:ext uri="{FF2B5EF4-FFF2-40B4-BE49-F238E27FC236}">
                <a16:creationId xmlns:a16="http://schemas.microsoft.com/office/drawing/2014/main" id="{407400B3-FD9C-CB48-AEAA-A089B2BBAB05}"/>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4179430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32" name="Triangle 31">
            <a:extLst>
              <a:ext uri="{FF2B5EF4-FFF2-40B4-BE49-F238E27FC236}">
                <a16:creationId xmlns:a16="http://schemas.microsoft.com/office/drawing/2014/main" id="{6D3A9D7B-2A09-0145-B3D9-04EA93D0F0CC}"/>
              </a:ext>
            </a:extLst>
          </p:cNvPr>
          <p:cNvSpPr/>
          <p:nvPr userDrawn="1"/>
        </p:nvSpPr>
        <p:spPr>
          <a:xfrm>
            <a:off x="4572000" y="4132148"/>
            <a:ext cx="4571238" cy="1011352"/>
          </a:xfrm>
          <a:prstGeom prst="triangle">
            <a:avLst>
              <a:gd name="adj"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15677-682F-5F47-863B-AB41C77B2390}"/>
              </a:ext>
            </a:extLst>
          </p:cNvPr>
          <p:cNvSpPr>
            <a:spLocks noGrp="1"/>
          </p:cNvSpPr>
          <p:nvPr>
            <p:ph type="title"/>
          </p:nvPr>
        </p:nvSpPr>
        <p:spPr>
          <a:xfrm>
            <a:off x="426720" y="541782"/>
            <a:ext cx="8360817" cy="726233"/>
          </a:xfrm>
          <a:prstGeom prst="rect">
            <a:avLst/>
          </a:prstGeo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C50FA4A-1FED-7249-BB57-5D020481B8CE}"/>
              </a:ext>
            </a:extLst>
          </p:cNvPr>
          <p:cNvSpPr>
            <a:spLocks noGrp="1"/>
          </p:cNvSpPr>
          <p:nvPr>
            <p:ph idx="1"/>
          </p:nvPr>
        </p:nvSpPr>
        <p:spPr>
          <a:xfrm>
            <a:off x="426720" y="1369219"/>
            <a:ext cx="8360822"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Rectangle 29">
            <a:extLst>
              <a:ext uri="{FF2B5EF4-FFF2-40B4-BE49-F238E27FC236}">
                <a16:creationId xmlns:a16="http://schemas.microsoft.com/office/drawing/2014/main" id="{2C6C3156-149C-8045-93DA-B35F3FAFEB2E}"/>
              </a:ext>
            </a:extLst>
          </p:cNvPr>
          <p:cNvSpPr/>
          <p:nvPr userDrawn="1"/>
        </p:nvSpPr>
        <p:spPr>
          <a:xfrm>
            <a:off x="762" y="0"/>
            <a:ext cx="17551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a:extLst>
              <a:ext uri="{FF2B5EF4-FFF2-40B4-BE49-F238E27FC236}">
                <a16:creationId xmlns:a16="http://schemas.microsoft.com/office/drawing/2014/main" id="{2F08D75B-8BEC-F146-B314-A1564ABA85D9}"/>
              </a:ext>
            </a:extLst>
          </p:cNvPr>
          <p:cNvSpPr>
            <a:spLocks noGrp="1"/>
          </p:cNvSpPr>
          <p:nvPr>
            <p:ph type="ftr" sz="quarter" idx="3"/>
          </p:nvPr>
        </p:nvSpPr>
        <p:spPr>
          <a:xfrm>
            <a:off x="426721" y="4705350"/>
            <a:ext cx="2429666"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9" name="Slide Number Placeholder 5">
            <a:extLst>
              <a:ext uri="{FF2B5EF4-FFF2-40B4-BE49-F238E27FC236}">
                <a16:creationId xmlns:a16="http://schemas.microsoft.com/office/drawing/2014/main" id="{3EB6CB98-17F8-0B47-8E2B-20DEB85642AE}"/>
              </a:ext>
            </a:extLst>
          </p:cNvPr>
          <p:cNvSpPr>
            <a:spLocks noGrp="1"/>
          </p:cNvSpPr>
          <p:nvPr>
            <p:ph type="sldNum" sz="quarter" idx="4"/>
          </p:nvPr>
        </p:nvSpPr>
        <p:spPr>
          <a:xfrm>
            <a:off x="8426871" y="4705350"/>
            <a:ext cx="360675" cy="273844"/>
          </a:xfrm>
          <a:prstGeom prst="rect">
            <a:avLst/>
          </a:prstGeom>
        </p:spPr>
        <p:txBody>
          <a:bodyPr vert="horz" lIns="91440" tIns="45720" rIns="91440" bIns="45720" rtlCol="0" anchor="ctr"/>
          <a:lstStyle>
            <a:lvl1pPr algn="r">
              <a:defRPr sz="800" b="0" i="0">
                <a:solidFill>
                  <a:schemeClr val="bg1"/>
                </a:solidFill>
                <a:latin typeface="Rubik Light" pitchFamily="2" charset="-79"/>
                <a:cs typeface="Rubik Light" pitchFamily="2" charset="-79"/>
              </a:defRPr>
            </a:lvl1pPr>
          </a:lstStyle>
          <a:p>
            <a:fld id="{57AA78A3-95FB-2948-816B-D8BF615F3A81}" type="slidenum">
              <a:rPr lang="en-US" smtClean="0"/>
              <a:pPr/>
              <a:t>‹#›</a:t>
            </a:fld>
            <a:endParaRPr lang="en-US"/>
          </a:p>
        </p:txBody>
      </p:sp>
    </p:spTree>
    <p:extLst>
      <p:ext uri="{BB962C8B-B14F-4D97-AF65-F5344CB8AC3E}">
        <p14:creationId xmlns:p14="http://schemas.microsoft.com/office/powerpoint/2010/main" val="4070786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image" Target="../media/image1.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theme" Target="../theme/theme2.xml"/><Relationship Id="rId5" Type="http://schemas.openxmlformats.org/officeDocument/2006/relationships/slideLayout" Target="../slideLayouts/slideLayout71.xml"/><Relationship Id="rId4"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A8F88DF-10CE-C842-AC4D-7F2F8657BEDA}"/>
              </a:ext>
            </a:extLst>
          </p:cNvPr>
          <p:cNvSpPr>
            <a:spLocks noGrp="1"/>
          </p:cNvSpPr>
          <p:nvPr>
            <p:ph type="body" idx="1"/>
          </p:nvPr>
        </p:nvSpPr>
        <p:spPr>
          <a:xfrm>
            <a:off x="426720" y="1369219"/>
            <a:ext cx="8369808"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448EF40-8003-0B44-BDCC-8BE8CC9F8BC0}"/>
              </a:ext>
            </a:extLst>
          </p:cNvPr>
          <p:cNvSpPr>
            <a:spLocks noGrp="1"/>
          </p:cNvSpPr>
          <p:nvPr>
            <p:ph type="ftr" sz="quarter" idx="3"/>
          </p:nvPr>
        </p:nvSpPr>
        <p:spPr>
          <a:xfrm>
            <a:off x="426719" y="4705350"/>
            <a:ext cx="3086100" cy="273844"/>
          </a:xfrm>
          <a:prstGeom prst="rect">
            <a:avLst/>
          </a:prstGeom>
        </p:spPr>
        <p:txBody>
          <a:bodyPr vert="horz" lIns="91440" tIns="45720" rIns="91440" bIns="45720" rtlCol="0" anchor="ctr"/>
          <a:lstStyle>
            <a:lvl1pPr algn="l">
              <a:defRPr sz="800" b="0" i="0">
                <a:solidFill>
                  <a:schemeClr val="bg2"/>
                </a:solidFill>
                <a:latin typeface="Rubik Light" pitchFamily="2" charset="-79"/>
                <a:cs typeface="Rubik Light" pitchFamily="2" charset="-79"/>
              </a:defRPr>
            </a:lvl1pPr>
          </a:lstStyle>
          <a:p>
            <a:r>
              <a:rPr lang="en-US"/>
              <a:t>© 2019 g2o LLC; proprietary and confidential</a:t>
            </a:r>
          </a:p>
        </p:txBody>
      </p:sp>
      <p:sp>
        <p:nvSpPr>
          <p:cNvPr id="17" name="Title Placeholder 1">
            <a:extLst>
              <a:ext uri="{FF2B5EF4-FFF2-40B4-BE49-F238E27FC236}">
                <a16:creationId xmlns:a16="http://schemas.microsoft.com/office/drawing/2014/main" id="{35787045-A3ED-9243-AD64-B53697431A09}"/>
              </a:ext>
            </a:extLst>
          </p:cNvPr>
          <p:cNvSpPr>
            <a:spLocks noGrp="1"/>
          </p:cNvSpPr>
          <p:nvPr>
            <p:ph type="title"/>
          </p:nvPr>
        </p:nvSpPr>
        <p:spPr>
          <a:xfrm>
            <a:off x="426719" y="548640"/>
            <a:ext cx="8369808" cy="719375"/>
          </a:xfrm>
          <a:prstGeom prst="rect">
            <a:avLst/>
          </a:prstGeom>
        </p:spPr>
        <p:txBody>
          <a:bodyPr vert="horz" lIns="91440" tIns="45720" rIns="91440" bIns="45720" rtlCol="0" anchor="ctr">
            <a:normAutofit/>
          </a:bodyPr>
          <a:lstStyle/>
          <a:p>
            <a:r>
              <a:rPr lang="en-US"/>
              <a:t>Click to edit Master title style</a:t>
            </a:r>
          </a:p>
        </p:txBody>
      </p:sp>
      <p:sp>
        <p:nvSpPr>
          <p:cNvPr id="9" name="Slide Number Placeholder 5">
            <a:extLst>
              <a:ext uri="{FF2B5EF4-FFF2-40B4-BE49-F238E27FC236}">
                <a16:creationId xmlns:a16="http://schemas.microsoft.com/office/drawing/2014/main" id="{96F38C8D-88CB-2146-BB03-FBED0E6F874D}"/>
              </a:ext>
            </a:extLst>
          </p:cNvPr>
          <p:cNvSpPr>
            <a:spLocks noGrp="1"/>
          </p:cNvSpPr>
          <p:nvPr>
            <p:ph type="sldNum" sz="quarter" idx="4"/>
          </p:nvPr>
        </p:nvSpPr>
        <p:spPr>
          <a:xfrm>
            <a:off x="8382006" y="4717798"/>
            <a:ext cx="403482" cy="248949"/>
          </a:xfrm>
          <a:prstGeom prst="rect">
            <a:avLst/>
          </a:prstGeom>
        </p:spPr>
        <p:txBody>
          <a:bodyPr vert="horz" lIns="91440" tIns="45720" rIns="91440" bIns="45720" rtlCol="0" anchor="ctr"/>
          <a:lstStyle>
            <a:lvl1pPr algn="r">
              <a:defRPr sz="800" b="0" i="0">
                <a:solidFill>
                  <a:schemeClr val="bg2"/>
                </a:solidFill>
                <a:latin typeface="Rubik Light" pitchFamily="2" charset="-79"/>
                <a:cs typeface="Rubik Light" pitchFamily="2" charset="-79"/>
              </a:defRPr>
            </a:lvl1pPr>
          </a:lstStyle>
          <a:p>
            <a:fld id="{57AA78A3-95FB-2948-816B-D8BF615F3A81}" type="slidenum">
              <a:rPr lang="en-US" smtClean="0"/>
              <a:pPr/>
              <a:t>‹#›</a:t>
            </a:fld>
            <a:endParaRPr lang="en-US"/>
          </a:p>
        </p:txBody>
      </p:sp>
      <p:pic>
        <p:nvPicPr>
          <p:cNvPr id="11" name="Picture 10">
            <a:extLst>
              <a:ext uri="{FF2B5EF4-FFF2-40B4-BE49-F238E27FC236}">
                <a16:creationId xmlns:a16="http://schemas.microsoft.com/office/drawing/2014/main" id="{1F03F92B-2C55-0E40-ABE1-06B02C58F8CF}"/>
              </a:ext>
            </a:extLst>
          </p:cNvPr>
          <p:cNvPicPr>
            <a:picLocks noChangeAspect="1"/>
          </p:cNvPicPr>
          <p:nvPr userDrawn="1"/>
        </p:nvPicPr>
        <p:blipFill>
          <a:blip r:embed="rId68" cstate="hqprint">
            <a:extLst>
              <a:ext uri="{28A0092B-C50C-407E-A947-70E740481C1C}">
                <a14:useLocalDpi xmlns:a14="http://schemas.microsoft.com/office/drawing/2010/main"/>
              </a:ext>
            </a:extLst>
          </a:blip>
          <a:stretch>
            <a:fillRect/>
          </a:stretch>
        </p:blipFill>
        <p:spPr>
          <a:xfrm>
            <a:off x="7993380" y="0"/>
            <a:ext cx="924560" cy="710169"/>
          </a:xfrm>
          <a:prstGeom prst="rect">
            <a:avLst/>
          </a:prstGeom>
        </p:spPr>
      </p:pic>
    </p:spTree>
    <p:extLst>
      <p:ext uri="{BB962C8B-B14F-4D97-AF65-F5344CB8AC3E}">
        <p14:creationId xmlns:p14="http://schemas.microsoft.com/office/powerpoint/2010/main" val="1335891186"/>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0" r:id="rId3"/>
    <p:sldLayoutId id="2147483661" r:id="rId4"/>
    <p:sldLayoutId id="2147483714" r:id="rId5"/>
    <p:sldLayoutId id="2147483715" r:id="rId6"/>
    <p:sldLayoutId id="2147483663" r:id="rId7"/>
    <p:sldLayoutId id="2147483666" r:id="rId8"/>
    <p:sldLayoutId id="2147483667" r:id="rId9"/>
    <p:sldLayoutId id="2147483665"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2" r:id="rId25"/>
    <p:sldLayoutId id="2147483683" r:id="rId26"/>
    <p:sldLayoutId id="2147483684" r:id="rId27"/>
    <p:sldLayoutId id="2147483651" r:id="rId28"/>
    <p:sldLayoutId id="2147483650" r:id="rId29"/>
    <p:sldLayoutId id="2147483659" r:id="rId30"/>
    <p:sldLayoutId id="2147483652" r:id="rId31"/>
    <p:sldLayoutId id="2147483653" r:id="rId32"/>
    <p:sldLayoutId id="2147483654" r:id="rId33"/>
    <p:sldLayoutId id="2147483655" r:id="rId34"/>
    <p:sldLayoutId id="2147483656" r:id="rId35"/>
    <p:sldLayoutId id="2147483657"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5" r:id="rId55"/>
    <p:sldLayoutId id="2147483706" r:id="rId56"/>
    <p:sldLayoutId id="2147483707" r:id="rId57"/>
    <p:sldLayoutId id="2147483708" r:id="rId58"/>
    <p:sldLayoutId id="2147483709" r:id="rId59"/>
    <p:sldLayoutId id="2147483710" r:id="rId60"/>
    <p:sldLayoutId id="2147483711" r:id="rId61"/>
    <p:sldLayoutId id="2147483712" r:id="rId62"/>
    <p:sldLayoutId id="2147483713" r:id="rId63"/>
    <p:sldLayoutId id="2147483716" r:id="rId64"/>
    <p:sldLayoutId id="2147483723" r:id="rId65"/>
    <p:sldLayoutId id="2147483724" r:id="rId66"/>
  </p:sldLayoutIdLst>
  <p:hf sldNum="0" hdr="0" dt="0"/>
  <p:txStyles>
    <p:titleStyle>
      <a:lvl1pPr algn="l" defTabSz="685800" rtl="0" eaLnBrk="1" latinLnBrk="0" hangingPunct="1">
        <a:lnSpc>
          <a:spcPct val="114000"/>
        </a:lnSpc>
        <a:spcBef>
          <a:spcPts val="0"/>
        </a:spcBef>
        <a:spcAft>
          <a:spcPts val="600"/>
        </a:spcAft>
        <a:buNone/>
        <a:defRPr sz="2400" b="0" i="1" kern="1200">
          <a:solidFill>
            <a:schemeClr val="accent1"/>
          </a:solidFill>
          <a:latin typeface="Rubik Bold" pitchFamily="2" charset="-79"/>
          <a:ea typeface="+mj-ea"/>
          <a:cs typeface="Rubik Bold" pitchFamily="2" charset="-79"/>
        </a:defRPr>
      </a:lvl1pPr>
    </p:titleStyle>
    <p:bodyStyle>
      <a:lvl1pPr marL="171450" indent="-171450" algn="l" defTabSz="685800" rtl="0" eaLnBrk="1" latinLnBrk="0" hangingPunct="1">
        <a:lnSpc>
          <a:spcPct val="114000"/>
        </a:lnSpc>
        <a:spcBef>
          <a:spcPts val="0"/>
        </a:spcBef>
        <a:spcAft>
          <a:spcPts val="600"/>
        </a:spcAft>
        <a:buFont typeface="Arial" panose="020B0604020202020204" pitchFamily="34" charset="0"/>
        <a:buChar char="•"/>
        <a:defRPr sz="1600" kern="1200">
          <a:solidFill>
            <a:srgbClr val="425563"/>
          </a:solidFill>
          <a:latin typeface="Rubik" pitchFamily="2" charset="-79"/>
          <a:ea typeface="+mn-ea"/>
          <a:cs typeface="Rubik" pitchFamily="2" charset="-79"/>
        </a:defRPr>
      </a:lvl1pPr>
      <a:lvl2pPr marL="514350" indent="-171450" algn="l" defTabSz="685800" rtl="0" eaLnBrk="1" latinLnBrk="0" hangingPunct="1">
        <a:lnSpc>
          <a:spcPct val="114000"/>
        </a:lnSpc>
        <a:spcBef>
          <a:spcPts val="0"/>
        </a:spcBef>
        <a:spcAft>
          <a:spcPts val="600"/>
        </a:spcAft>
        <a:buFont typeface="Arial" panose="020B0604020202020204" pitchFamily="34" charset="0"/>
        <a:buChar char="•"/>
        <a:defRPr sz="1600" kern="1200">
          <a:solidFill>
            <a:srgbClr val="425563"/>
          </a:solidFill>
          <a:latin typeface="Rubik" pitchFamily="2" charset="-79"/>
          <a:ea typeface="+mn-ea"/>
          <a:cs typeface="Rubik" pitchFamily="2" charset="-79"/>
        </a:defRPr>
      </a:lvl2pPr>
      <a:lvl3pPr marL="857250" indent="-171450" algn="l" defTabSz="685800" rtl="0" eaLnBrk="1" latinLnBrk="0" hangingPunct="1">
        <a:lnSpc>
          <a:spcPct val="114000"/>
        </a:lnSpc>
        <a:spcBef>
          <a:spcPts val="0"/>
        </a:spcBef>
        <a:spcAft>
          <a:spcPts val="600"/>
        </a:spcAft>
        <a:buFont typeface="Arial" panose="020B0604020202020204" pitchFamily="34" charset="0"/>
        <a:buChar char="•"/>
        <a:defRPr sz="1600" kern="1200">
          <a:solidFill>
            <a:srgbClr val="425563"/>
          </a:solidFill>
          <a:latin typeface="Rubik" pitchFamily="2" charset="-79"/>
          <a:ea typeface="+mn-ea"/>
          <a:cs typeface="Rubik" pitchFamily="2" charset="-79"/>
        </a:defRPr>
      </a:lvl3pPr>
      <a:lvl4pPr marL="1200150" indent="-171450" algn="l" defTabSz="685800" rtl="0" eaLnBrk="1" latinLnBrk="0" hangingPunct="1">
        <a:lnSpc>
          <a:spcPct val="114000"/>
        </a:lnSpc>
        <a:spcBef>
          <a:spcPts val="0"/>
        </a:spcBef>
        <a:spcAft>
          <a:spcPts val="600"/>
        </a:spcAft>
        <a:buFont typeface="Arial" panose="020B0604020202020204" pitchFamily="34" charset="0"/>
        <a:buChar char="•"/>
        <a:defRPr sz="1600" kern="1200">
          <a:solidFill>
            <a:srgbClr val="425563"/>
          </a:solidFill>
          <a:latin typeface="Rubik" pitchFamily="2" charset="-79"/>
          <a:ea typeface="+mn-ea"/>
          <a:cs typeface="Rubik" pitchFamily="2" charset="-79"/>
        </a:defRPr>
      </a:lvl4pPr>
      <a:lvl5pPr marL="1543050" indent="-171450" algn="l" defTabSz="685800" rtl="0" eaLnBrk="1" latinLnBrk="0" hangingPunct="1">
        <a:lnSpc>
          <a:spcPct val="114000"/>
        </a:lnSpc>
        <a:spcBef>
          <a:spcPts val="0"/>
        </a:spcBef>
        <a:spcAft>
          <a:spcPts val="600"/>
        </a:spcAft>
        <a:buFont typeface="Arial" panose="020B0604020202020204" pitchFamily="34" charset="0"/>
        <a:buChar char="•"/>
        <a:defRPr sz="1600" kern="1200">
          <a:solidFill>
            <a:srgbClr val="425563"/>
          </a:solidFill>
          <a:latin typeface="Rubik" pitchFamily="2" charset="-79"/>
          <a:ea typeface="+mn-ea"/>
          <a:cs typeface="Rubik" pitchFamily="2" charset="-79"/>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64438C-79BD-1646-8B9E-18CEB831403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94BDDE-856C-2F40-9CE6-17FF9F969CC9}"/>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86879E-3EF9-7F47-B1D1-58456D2CFFA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E5FED36-9F06-BF41-9A84-3174F2CFDC07}" type="datetimeFigureOut">
              <a:rPr lang="en-US" smtClean="0"/>
              <a:t>8/25/2021</a:t>
            </a:fld>
            <a:endParaRPr lang="en-US"/>
          </a:p>
        </p:txBody>
      </p:sp>
      <p:sp>
        <p:nvSpPr>
          <p:cNvPr id="5" name="Footer Placeholder 4">
            <a:extLst>
              <a:ext uri="{FF2B5EF4-FFF2-40B4-BE49-F238E27FC236}">
                <a16:creationId xmlns:a16="http://schemas.microsoft.com/office/drawing/2014/main" id="{D7860612-3EA1-E14E-AFBF-7B08A16D7B3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80F001-5083-4E46-9847-5E0EBC2F70CD}"/>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DC6B0CF-9BB2-D148-A298-FB1733FC8A95}" type="slidenum">
              <a:rPr lang="en-US" smtClean="0"/>
              <a:t>‹#›</a:t>
            </a:fld>
            <a:endParaRPr lang="en-US"/>
          </a:p>
        </p:txBody>
      </p:sp>
    </p:spTree>
    <p:extLst>
      <p:ext uri="{BB962C8B-B14F-4D97-AF65-F5344CB8AC3E}">
        <p14:creationId xmlns:p14="http://schemas.microsoft.com/office/powerpoint/2010/main" val="249453485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6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6.xml"/><Relationship Id="rId4" Type="http://schemas.openxmlformats.org/officeDocument/2006/relationships/image" Target="../media/image11.sv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9.xm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hyperlink" Target="file:///C:\Users\rskoglund\Downloads\Security%20Requirements%20Mindmap%20of%20Questions%20Draft%2006252020.html"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7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68.xml"/><Relationship Id="rId6" Type="http://schemas.openxmlformats.org/officeDocument/2006/relationships/diagramColors" Target="../diagrams/colors2.xml"/><Relationship Id="rId11" Type="http://schemas.openxmlformats.org/officeDocument/2006/relationships/image" Target="../media/image20.svg"/><Relationship Id="rId5" Type="http://schemas.openxmlformats.org/officeDocument/2006/relationships/diagramQuickStyle" Target="../diagrams/quickStyle2.xml"/><Relationship Id="rId10" Type="http://schemas.openxmlformats.org/officeDocument/2006/relationships/image" Target="../media/image19.png"/><Relationship Id="rId4" Type="http://schemas.openxmlformats.org/officeDocument/2006/relationships/diagramLayout" Target="../diagrams/layout2.xml"/><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04662-0797-944A-BF39-D7107ED4FAC6}"/>
              </a:ext>
            </a:extLst>
          </p:cNvPr>
          <p:cNvSpPr>
            <a:spLocks noGrp="1"/>
          </p:cNvSpPr>
          <p:nvPr>
            <p:ph type="ctrTitle"/>
          </p:nvPr>
        </p:nvSpPr>
        <p:spPr>
          <a:xfrm>
            <a:off x="862046" y="652613"/>
            <a:ext cx="6091909" cy="1365541"/>
          </a:xfrm>
        </p:spPr>
        <p:txBody>
          <a:bodyPr>
            <a:normAutofit/>
          </a:bodyPr>
          <a:lstStyle/>
          <a:p>
            <a:r>
              <a:rPr lang="en-US" dirty="0">
                <a:cs typeface="Rubik Bold"/>
              </a:rPr>
              <a:t>An Analyst’s View of Security Requirements</a:t>
            </a:r>
          </a:p>
        </p:txBody>
      </p:sp>
      <p:sp>
        <p:nvSpPr>
          <p:cNvPr id="3" name="Subtitle 2">
            <a:extLst>
              <a:ext uri="{FF2B5EF4-FFF2-40B4-BE49-F238E27FC236}">
                <a16:creationId xmlns:a16="http://schemas.microsoft.com/office/drawing/2014/main" id="{34AD0F4A-D64D-9E48-9E5D-E84B528B0F48}"/>
              </a:ext>
            </a:extLst>
          </p:cNvPr>
          <p:cNvSpPr>
            <a:spLocks noGrp="1"/>
          </p:cNvSpPr>
          <p:nvPr>
            <p:ph type="subTitle" idx="1"/>
          </p:nvPr>
        </p:nvSpPr>
        <p:spPr>
          <a:xfrm>
            <a:off x="941069" y="2650331"/>
            <a:ext cx="4709160" cy="1521513"/>
          </a:xfrm>
        </p:spPr>
        <p:txBody>
          <a:bodyPr vert="horz" lIns="91440" tIns="45720" rIns="91440" bIns="45720" rtlCol="0" anchor="t">
            <a:normAutofit/>
          </a:bodyPr>
          <a:lstStyle/>
          <a:p>
            <a:r>
              <a:rPr lang="en-US" dirty="0">
                <a:latin typeface="Rubik" pitchFamily="2" charset="-79"/>
                <a:cs typeface="Rubik"/>
              </a:rPr>
              <a:t>August 27, 2021</a:t>
            </a:r>
          </a:p>
          <a:p>
            <a:r>
              <a:rPr lang="en-US" dirty="0">
                <a:latin typeface="Rubik" pitchFamily="2" charset="-79"/>
                <a:cs typeface="Rubik"/>
              </a:rPr>
              <a:t>By Ryan Skoglund</a:t>
            </a:r>
          </a:p>
          <a:p>
            <a:r>
              <a:rPr lang="en-US" dirty="0">
                <a:latin typeface="Rubik" pitchFamily="2" charset="-79"/>
                <a:cs typeface="Rubik"/>
              </a:rPr>
              <a:t>Ryan.Skoglund@g2o.com</a:t>
            </a:r>
          </a:p>
        </p:txBody>
      </p:sp>
      <p:sp>
        <p:nvSpPr>
          <p:cNvPr id="5" name="Footer Placeholder 3">
            <a:extLst>
              <a:ext uri="{FF2B5EF4-FFF2-40B4-BE49-F238E27FC236}">
                <a16:creationId xmlns:a16="http://schemas.microsoft.com/office/drawing/2014/main" id="{A21CCE0E-1CF5-40D0-8537-C6C7B08E4A99}"/>
              </a:ext>
            </a:extLst>
          </p:cNvPr>
          <p:cNvSpPr>
            <a:spLocks noGrp="1"/>
          </p:cNvSpPr>
          <p:nvPr>
            <p:ph type="ftr" sz="quarter" idx="3"/>
          </p:nvPr>
        </p:nvSpPr>
        <p:spPr>
          <a:xfrm>
            <a:off x="6832639" y="4841828"/>
            <a:ext cx="2429666" cy="273844"/>
          </a:xfrm>
        </p:spPr>
        <p:txBody>
          <a:bodyPr/>
          <a:lstStyle/>
          <a:p>
            <a:r>
              <a:rPr lang="en-US" dirty="0">
                <a:cs typeface="Rubik Light"/>
              </a:rPr>
              <a:t>© 2021 g2o LLC; proprietary and confidential</a:t>
            </a:r>
          </a:p>
        </p:txBody>
      </p:sp>
    </p:spTree>
    <p:extLst>
      <p:ext uri="{BB962C8B-B14F-4D97-AF65-F5344CB8AC3E}">
        <p14:creationId xmlns:p14="http://schemas.microsoft.com/office/powerpoint/2010/main" val="4035767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3747" y="227694"/>
            <a:ext cx="3251495" cy="4422557"/>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4" name="Title 3">
            <a:extLst>
              <a:ext uri="{FF2B5EF4-FFF2-40B4-BE49-F238E27FC236}">
                <a16:creationId xmlns:a16="http://schemas.microsoft.com/office/drawing/2014/main" id="{20A67A07-FC89-415F-93BC-C9206ADFD789}"/>
              </a:ext>
            </a:extLst>
          </p:cNvPr>
          <p:cNvSpPr>
            <a:spLocks noGrp="1"/>
          </p:cNvSpPr>
          <p:nvPr>
            <p:ph type="title"/>
          </p:nvPr>
        </p:nvSpPr>
        <p:spPr>
          <a:xfrm>
            <a:off x="445770" y="477844"/>
            <a:ext cx="2851707" cy="3942278"/>
          </a:xfrm>
        </p:spPr>
        <p:txBody>
          <a:bodyPr vert="horz" lIns="68580" tIns="34290" rIns="68580" bIns="34290" rtlCol="0" anchor="ctr" anchorCtr="0">
            <a:normAutofit/>
          </a:bodyPr>
          <a:lstStyle/>
          <a:p>
            <a:pPr>
              <a:lnSpc>
                <a:spcPct val="90000"/>
              </a:lnSpc>
            </a:pPr>
            <a:r>
              <a:rPr lang="en-US" sz="3600">
                <a:solidFill>
                  <a:schemeClr val="tx1"/>
                </a:solidFill>
                <a:latin typeface="+mj-lt"/>
                <a:cs typeface="+mj-cs"/>
              </a:rPr>
              <a:t>Examples of Security where Analysts play</a:t>
            </a:r>
          </a:p>
        </p:txBody>
      </p:sp>
      <p:graphicFrame>
        <p:nvGraphicFramePr>
          <p:cNvPr id="8" name="Content Placeholder 4">
            <a:extLst>
              <a:ext uri="{FF2B5EF4-FFF2-40B4-BE49-F238E27FC236}">
                <a16:creationId xmlns:a16="http://schemas.microsoft.com/office/drawing/2014/main" id="{D8066791-962F-428C-AB6E-35A4805A6A26}"/>
              </a:ext>
            </a:extLst>
          </p:cNvPr>
          <p:cNvGraphicFramePr>
            <a:graphicFrameLocks noGrp="1"/>
          </p:cNvGraphicFramePr>
          <p:nvPr>
            <p:ph idx="1"/>
          </p:nvPr>
        </p:nvGraphicFramePr>
        <p:xfrm>
          <a:off x="3875239" y="227694"/>
          <a:ext cx="4941518" cy="4422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1091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67A07-FC89-415F-93BC-C9206ADFD789}"/>
              </a:ext>
            </a:extLst>
          </p:cNvPr>
          <p:cNvSpPr>
            <a:spLocks noGrp="1"/>
          </p:cNvSpPr>
          <p:nvPr>
            <p:ph type="title"/>
          </p:nvPr>
        </p:nvSpPr>
        <p:spPr>
          <a:xfrm>
            <a:off x="482600" y="241301"/>
            <a:ext cx="8178800" cy="851803"/>
          </a:xfrm>
        </p:spPr>
        <p:txBody>
          <a:bodyPr vert="horz" lIns="68580" tIns="34290" rIns="68580" bIns="34290" rtlCol="0" anchor="ctr">
            <a:normAutofit/>
          </a:bodyPr>
          <a:lstStyle/>
          <a:p>
            <a:pPr>
              <a:lnSpc>
                <a:spcPct val="90000"/>
              </a:lnSpc>
            </a:pPr>
            <a:r>
              <a:rPr lang="en-US" kern="1200">
                <a:solidFill>
                  <a:schemeClr val="tx1"/>
                </a:solidFill>
                <a:latin typeface="+mj-lt"/>
                <a:ea typeface="+mj-ea"/>
                <a:cs typeface="+mj-cs"/>
              </a:rPr>
              <a:t>Technical Expertise vs Process Expertise</a:t>
            </a:r>
          </a:p>
        </p:txBody>
      </p:sp>
      <p:sp>
        <p:nvSpPr>
          <p:cNvPr id="5" name="Content Placeholder 4">
            <a:extLst>
              <a:ext uri="{FF2B5EF4-FFF2-40B4-BE49-F238E27FC236}">
                <a16:creationId xmlns:a16="http://schemas.microsoft.com/office/drawing/2014/main" id="{F57C265C-0892-484D-BE8A-AB2CCE0BE757}"/>
              </a:ext>
            </a:extLst>
          </p:cNvPr>
          <p:cNvSpPr>
            <a:spLocks noGrp="1"/>
          </p:cNvSpPr>
          <p:nvPr>
            <p:ph idx="1"/>
          </p:nvPr>
        </p:nvSpPr>
        <p:spPr>
          <a:xfrm>
            <a:off x="482600" y="1019908"/>
            <a:ext cx="8178800" cy="4202723"/>
          </a:xfrm>
        </p:spPr>
        <p:txBody>
          <a:bodyPr vert="horz" lIns="68580" tIns="34290" rIns="68580" bIns="34290" rtlCol="0" anchor="t">
            <a:normAutofit lnSpcReduction="10000"/>
          </a:bodyPr>
          <a:lstStyle/>
          <a:p>
            <a:pPr marL="0"/>
            <a:r>
              <a:rPr lang="en-US" sz="1200" b="1" dirty="0">
                <a:latin typeface="+mn-lt"/>
                <a:cs typeface="+mn-cs"/>
              </a:rPr>
              <a:t>Technology Expertise </a:t>
            </a:r>
            <a:endParaRPr lang="en-US" sz="1200" dirty="0">
              <a:latin typeface="+mn-lt"/>
              <a:cs typeface="+mn-cs"/>
            </a:endParaRPr>
          </a:p>
          <a:p>
            <a:pPr marL="204311"/>
            <a:r>
              <a:rPr lang="en-US" sz="1200" dirty="0">
                <a:latin typeface="+mn-lt"/>
                <a:cs typeface="+mn-cs"/>
              </a:rPr>
              <a:t>Foundational knowledge of most common forms of security threats and attacks. </a:t>
            </a:r>
            <a:endParaRPr lang="en-US" sz="1200" dirty="0">
              <a:latin typeface="+mn-lt"/>
              <a:cs typeface="Calibri" panose="020F0502020204030204"/>
            </a:endParaRPr>
          </a:p>
          <a:p>
            <a:pPr marL="204311"/>
            <a:r>
              <a:rPr lang="en-US" sz="1200" dirty="0">
                <a:latin typeface="+mn-lt"/>
                <a:cs typeface="+mn-cs"/>
              </a:rPr>
              <a:t>Awareness of potential risks associated with various types of security threats. </a:t>
            </a:r>
            <a:endParaRPr lang="en-US" sz="1200" dirty="0">
              <a:latin typeface="+mn-lt"/>
              <a:cs typeface="Calibri" panose="020F0502020204030204"/>
            </a:endParaRPr>
          </a:p>
          <a:p>
            <a:pPr marL="204311"/>
            <a:r>
              <a:rPr lang="en-US" sz="1200" dirty="0">
                <a:latin typeface="+mn-lt"/>
                <a:cs typeface="+mn-cs"/>
              </a:rPr>
              <a:t>Knowledge of the most effective security controls: inventory management, patch management, continuous vulnerability assessment, secure baseline configuration management, controlled use of administrative and least privileged access. </a:t>
            </a:r>
            <a:endParaRPr lang="en-US" sz="1200" dirty="0">
              <a:latin typeface="+mn-lt"/>
              <a:cs typeface="Calibri" panose="020F0502020204030204"/>
            </a:endParaRPr>
          </a:p>
          <a:p>
            <a:pPr marL="204311"/>
            <a:r>
              <a:rPr lang="en-US" sz="1200" dirty="0">
                <a:latin typeface="+mn-lt"/>
                <a:cs typeface="+mn-cs"/>
              </a:rPr>
              <a:t>An understanding of the benefits and importance of security fundamentals, strategies and systems: firewalls, radius servers, intrusion detection, intrusion prevention, antivirus, anti-malware, virtual private networks, content filtering and white listing. </a:t>
            </a:r>
            <a:endParaRPr lang="en-US" sz="1200" dirty="0">
              <a:latin typeface="+mn-lt"/>
              <a:cs typeface="Calibri" panose="020F0502020204030204"/>
            </a:endParaRPr>
          </a:p>
          <a:p>
            <a:pPr marL="0"/>
            <a:r>
              <a:rPr lang="en-US" sz="1200" b="1" dirty="0">
                <a:latin typeface="+mn-lt"/>
                <a:cs typeface="+mn-cs"/>
              </a:rPr>
              <a:t>Process Expertise (this presentation)</a:t>
            </a:r>
            <a:endParaRPr lang="en-US" sz="1200" dirty="0">
              <a:latin typeface="+mn-lt"/>
              <a:cs typeface="+mn-cs"/>
            </a:endParaRPr>
          </a:p>
          <a:p>
            <a:pPr marL="204311"/>
            <a:r>
              <a:rPr lang="en-US" sz="1200" dirty="0">
                <a:latin typeface="+mn-lt"/>
                <a:cs typeface="+mn-cs"/>
              </a:rPr>
              <a:t>BA should acquire working knowledge of the key areas of the below list of process areas: </a:t>
            </a:r>
            <a:endParaRPr lang="en-US" sz="1200" dirty="0">
              <a:latin typeface="+mn-lt"/>
              <a:cs typeface="Calibri" panose="020F0502020204030204"/>
            </a:endParaRPr>
          </a:p>
          <a:p>
            <a:pPr lvl="1"/>
            <a:r>
              <a:rPr lang="en-US" sz="1200" dirty="0">
                <a:latin typeface="+mn-lt"/>
                <a:cs typeface="+mn-cs"/>
              </a:rPr>
              <a:t>Understand current industry and client’s/company’s standard practices in Risk Management and cybersecurity</a:t>
            </a:r>
            <a:endParaRPr lang="en-US" sz="1200" dirty="0">
              <a:latin typeface="+mn-lt"/>
              <a:cs typeface="Calibri"/>
            </a:endParaRPr>
          </a:p>
          <a:p>
            <a:pPr lvl="1"/>
            <a:r>
              <a:rPr lang="en-US" sz="1200" dirty="0">
                <a:latin typeface="+mn-lt"/>
                <a:cs typeface="+mn-cs"/>
              </a:rPr>
              <a:t>Local government policies and global or national standards in the practice of cybersecurity. </a:t>
            </a:r>
            <a:endParaRPr lang="en-US" sz="1200" dirty="0">
              <a:latin typeface="+mn-lt"/>
              <a:cs typeface="Calibri"/>
            </a:endParaRPr>
          </a:p>
          <a:p>
            <a:pPr marL="204311"/>
            <a:r>
              <a:rPr lang="en-US" sz="1200" dirty="0">
                <a:latin typeface="+mn-lt"/>
                <a:cs typeface="+mn-cs"/>
              </a:rPr>
              <a:t>Understand the national level efforts which are intended to reduce threats and issues related to cybersecurity such as those provided by NIST (in the USA.) </a:t>
            </a:r>
            <a:endParaRPr lang="en-US" sz="1200" dirty="0">
              <a:latin typeface="+mn-lt"/>
              <a:cs typeface="Calibri" panose="020F0502020204030204"/>
            </a:endParaRPr>
          </a:p>
          <a:p>
            <a:pPr marL="204311"/>
            <a:r>
              <a:rPr lang="en-US" sz="1200" dirty="0">
                <a:latin typeface="+mn-lt"/>
                <a:cs typeface="+mn-cs"/>
              </a:rPr>
              <a:t>Analysts should have working knowledge of the data and application environment, as it fits within the infrastructure, network, and ecosystem of data relationships for the organization. Specifically for the assigned project initiative. </a:t>
            </a:r>
            <a:endParaRPr lang="en-US" sz="1200" dirty="0">
              <a:latin typeface="+mn-lt"/>
              <a:cs typeface="Calibri" panose="020F0502020204030204"/>
            </a:endParaRPr>
          </a:p>
          <a:p>
            <a:pPr marL="247174" indent="-214313"/>
            <a:r>
              <a:rPr lang="en-US" sz="1200" dirty="0">
                <a:latin typeface="+mn-lt"/>
                <a:cs typeface="Calibri" panose="020F0502020204030204"/>
              </a:rPr>
              <a:t>Analysts should consult with experts who can help to identify process risks within a solution. </a:t>
            </a:r>
            <a:endParaRPr lang="en-US" sz="1200" dirty="0">
              <a:latin typeface="Arial"/>
              <a:cs typeface="Arial"/>
            </a:endParaRPr>
          </a:p>
          <a:p>
            <a:pPr marL="204311"/>
            <a:endParaRPr lang="en-US" sz="1200" dirty="0">
              <a:latin typeface="+mn-lt"/>
              <a:cs typeface="Calibri" panose="020F0502020204030204"/>
            </a:endParaRPr>
          </a:p>
        </p:txBody>
      </p:sp>
    </p:spTree>
    <p:extLst>
      <p:ext uri="{BB962C8B-B14F-4D97-AF65-F5344CB8AC3E}">
        <p14:creationId xmlns:p14="http://schemas.microsoft.com/office/powerpoint/2010/main" val="38415970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C81AB-D6BC-45F0-AE4B-08558BDA91F1}"/>
              </a:ext>
            </a:extLst>
          </p:cNvPr>
          <p:cNvSpPr>
            <a:spLocks noGrp="1"/>
          </p:cNvSpPr>
          <p:nvPr>
            <p:ph type="title"/>
          </p:nvPr>
        </p:nvSpPr>
        <p:spPr/>
        <p:txBody>
          <a:bodyPr/>
          <a:lstStyle/>
          <a:p>
            <a:r>
              <a:rPr lang="en-US" b="1" dirty="0">
                <a:solidFill>
                  <a:schemeClr val="tx1"/>
                </a:solidFill>
              </a:rPr>
              <a:t>What security challenges do analysts face?</a:t>
            </a:r>
          </a:p>
        </p:txBody>
      </p:sp>
      <p:pic>
        <p:nvPicPr>
          <p:cNvPr id="4" name="Picture 4" descr="A close up of a sign&#10;&#10;Description generated with very high confidence">
            <a:extLst>
              <a:ext uri="{FF2B5EF4-FFF2-40B4-BE49-F238E27FC236}">
                <a16:creationId xmlns:a16="http://schemas.microsoft.com/office/drawing/2014/main" id="{BCD5D97B-628E-4580-9D8B-CF2407229B8A}"/>
              </a:ext>
            </a:extLst>
          </p:cNvPr>
          <p:cNvPicPr>
            <a:picLocks noChangeAspect="1"/>
          </p:cNvPicPr>
          <p:nvPr/>
        </p:nvPicPr>
        <p:blipFill>
          <a:blip r:embed="rId3"/>
          <a:stretch>
            <a:fillRect/>
          </a:stretch>
        </p:blipFill>
        <p:spPr>
          <a:xfrm>
            <a:off x="457201" y="1198809"/>
            <a:ext cx="798668" cy="798668"/>
          </a:xfrm>
          <a:prstGeom prst="rect">
            <a:avLst/>
          </a:prstGeom>
        </p:spPr>
      </p:pic>
      <p:pic>
        <p:nvPicPr>
          <p:cNvPr id="6" name="Graphic 5">
            <a:extLst>
              <a:ext uri="{FF2B5EF4-FFF2-40B4-BE49-F238E27FC236}">
                <a16:creationId xmlns:a16="http://schemas.microsoft.com/office/drawing/2014/main" id="{EB33EDE6-4AA8-41E2-B837-CF56C69A2C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6826" y="1771267"/>
            <a:ext cx="865178" cy="865178"/>
          </a:xfrm>
          <a:prstGeom prst="rect">
            <a:avLst/>
          </a:prstGeom>
        </p:spPr>
      </p:pic>
      <p:pic>
        <p:nvPicPr>
          <p:cNvPr id="8" name="Picture 7" descr="A close up of a logo&#10;&#10;Description automatically generated">
            <a:extLst>
              <a:ext uri="{FF2B5EF4-FFF2-40B4-BE49-F238E27FC236}">
                <a16:creationId xmlns:a16="http://schemas.microsoft.com/office/drawing/2014/main" id="{B1769711-1685-4491-8C43-74753F5D4474}"/>
              </a:ext>
            </a:extLst>
          </p:cNvPr>
          <p:cNvPicPr>
            <a:picLocks noChangeAspect="1"/>
          </p:cNvPicPr>
          <p:nvPr/>
        </p:nvPicPr>
        <p:blipFill>
          <a:blip r:embed="rId6"/>
          <a:stretch>
            <a:fillRect/>
          </a:stretch>
        </p:blipFill>
        <p:spPr>
          <a:xfrm>
            <a:off x="457200" y="2817898"/>
            <a:ext cx="920245" cy="812509"/>
          </a:xfrm>
          <a:prstGeom prst="rect">
            <a:avLst/>
          </a:prstGeom>
        </p:spPr>
      </p:pic>
      <p:sp>
        <p:nvSpPr>
          <p:cNvPr id="9" name="Rectangle 8">
            <a:extLst>
              <a:ext uri="{FF2B5EF4-FFF2-40B4-BE49-F238E27FC236}">
                <a16:creationId xmlns:a16="http://schemas.microsoft.com/office/drawing/2014/main" id="{5849520E-80C3-43BD-B8CD-DC6982DE3E9C}"/>
              </a:ext>
            </a:extLst>
          </p:cNvPr>
          <p:cNvSpPr/>
          <p:nvPr/>
        </p:nvSpPr>
        <p:spPr>
          <a:xfrm>
            <a:off x="1763486" y="3831100"/>
            <a:ext cx="6698317" cy="415498"/>
          </a:xfrm>
          <a:prstGeom prst="rect">
            <a:avLst/>
          </a:prstGeom>
        </p:spPr>
        <p:txBody>
          <a:bodyPr wrap="square">
            <a:spAutoFit/>
          </a:bodyPr>
          <a:lstStyle/>
          <a:p>
            <a:r>
              <a:rPr lang="en-US" sz="2100" b="1"/>
              <a:t>How to Communicate and summarize their analysis</a:t>
            </a:r>
          </a:p>
        </p:txBody>
      </p:sp>
      <p:sp>
        <p:nvSpPr>
          <p:cNvPr id="10" name="Rectangle 9">
            <a:extLst>
              <a:ext uri="{FF2B5EF4-FFF2-40B4-BE49-F238E27FC236}">
                <a16:creationId xmlns:a16="http://schemas.microsoft.com/office/drawing/2014/main" id="{2C4A0559-3001-4C7B-BAF1-FDBD3CC85A8B}"/>
              </a:ext>
            </a:extLst>
          </p:cNvPr>
          <p:cNvSpPr/>
          <p:nvPr/>
        </p:nvSpPr>
        <p:spPr>
          <a:xfrm>
            <a:off x="1523011" y="3025985"/>
            <a:ext cx="3740727" cy="415498"/>
          </a:xfrm>
          <a:prstGeom prst="rect">
            <a:avLst/>
          </a:prstGeom>
        </p:spPr>
        <p:txBody>
          <a:bodyPr wrap="square">
            <a:spAutoFit/>
          </a:bodyPr>
          <a:lstStyle/>
          <a:p>
            <a:r>
              <a:rPr lang="en-US" sz="2100" b="1"/>
              <a:t>Unable to sort their findings</a:t>
            </a:r>
          </a:p>
        </p:txBody>
      </p:sp>
      <p:sp>
        <p:nvSpPr>
          <p:cNvPr id="11" name="Rectangle 10">
            <a:extLst>
              <a:ext uri="{FF2B5EF4-FFF2-40B4-BE49-F238E27FC236}">
                <a16:creationId xmlns:a16="http://schemas.microsoft.com/office/drawing/2014/main" id="{FFC1A22F-0D9B-4893-AA6B-CFA31C7A31DD}"/>
              </a:ext>
            </a:extLst>
          </p:cNvPr>
          <p:cNvSpPr/>
          <p:nvPr/>
        </p:nvSpPr>
        <p:spPr>
          <a:xfrm>
            <a:off x="3329274" y="2231013"/>
            <a:ext cx="5033734" cy="415498"/>
          </a:xfrm>
          <a:prstGeom prst="rect">
            <a:avLst/>
          </a:prstGeom>
        </p:spPr>
        <p:txBody>
          <a:bodyPr wrap="square">
            <a:spAutoFit/>
          </a:bodyPr>
          <a:lstStyle/>
          <a:p>
            <a:r>
              <a:rPr lang="en-US" sz="2100" b="1"/>
              <a:t>Being able to ask the Right questions</a:t>
            </a:r>
          </a:p>
        </p:txBody>
      </p:sp>
      <p:sp>
        <p:nvSpPr>
          <p:cNvPr id="12" name="Rectangle 11">
            <a:extLst>
              <a:ext uri="{FF2B5EF4-FFF2-40B4-BE49-F238E27FC236}">
                <a16:creationId xmlns:a16="http://schemas.microsoft.com/office/drawing/2014/main" id="{06DD6A61-7DF3-4195-AA9C-5A646E1BC204}"/>
              </a:ext>
            </a:extLst>
          </p:cNvPr>
          <p:cNvSpPr/>
          <p:nvPr/>
        </p:nvSpPr>
        <p:spPr>
          <a:xfrm>
            <a:off x="1377445" y="1425018"/>
            <a:ext cx="4579159" cy="415498"/>
          </a:xfrm>
          <a:prstGeom prst="rect">
            <a:avLst/>
          </a:prstGeom>
        </p:spPr>
        <p:txBody>
          <a:bodyPr wrap="square">
            <a:spAutoFit/>
          </a:bodyPr>
          <a:lstStyle/>
          <a:p>
            <a:r>
              <a:rPr lang="en-US" sz="2100" b="1"/>
              <a:t>Unable to find or collect related data</a:t>
            </a:r>
          </a:p>
        </p:txBody>
      </p:sp>
      <p:pic>
        <p:nvPicPr>
          <p:cNvPr id="14" name="Picture 13" descr="A close up of a logo&#10;&#10;Description automatically generated">
            <a:extLst>
              <a:ext uri="{FF2B5EF4-FFF2-40B4-BE49-F238E27FC236}">
                <a16:creationId xmlns:a16="http://schemas.microsoft.com/office/drawing/2014/main" id="{0B812E81-AABB-4390-ADB2-42453098BBA5}"/>
              </a:ext>
            </a:extLst>
          </p:cNvPr>
          <p:cNvPicPr>
            <a:picLocks noChangeAspect="1"/>
          </p:cNvPicPr>
          <p:nvPr/>
        </p:nvPicPr>
        <p:blipFill>
          <a:blip r:embed="rId7"/>
          <a:stretch>
            <a:fillRect/>
          </a:stretch>
        </p:blipFill>
        <p:spPr>
          <a:xfrm>
            <a:off x="7627536" y="3398393"/>
            <a:ext cx="1211664" cy="1211664"/>
          </a:xfrm>
          <a:prstGeom prst="rect">
            <a:avLst/>
          </a:prstGeom>
        </p:spPr>
      </p:pic>
    </p:spTree>
    <p:extLst>
      <p:ext uri="{BB962C8B-B14F-4D97-AF65-F5344CB8AC3E}">
        <p14:creationId xmlns:p14="http://schemas.microsoft.com/office/powerpoint/2010/main" val="160785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C81AB-D6BC-45F0-AE4B-08558BDA91F1}"/>
              </a:ext>
            </a:extLst>
          </p:cNvPr>
          <p:cNvSpPr>
            <a:spLocks noGrp="1"/>
          </p:cNvSpPr>
          <p:nvPr>
            <p:ph type="title"/>
          </p:nvPr>
        </p:nvSpPr>
        <p:spPr/>
        <p:txBody>
          <a:bodyPr/>
          <a:lstStyle/>
          <a:p>
            <a:r>
              <a:rPr lang="en-US" b="1" dirty="0">
                <a:solidFill>
                  <a:schemeClr val="tx1"/>
                </a:solidFill>
              </a:rPr>
              <a:t>What security challenges do analysts face?</a:t>
            </a:r>
          </a:p>
        </p:txBody>
      </p:sp>
      <p:pic>
        <p:nvPicPr>
          <p:cNvPr id="4" name="Picture 4" descr="A close up of a sign&#10;&#10;Description generated with very high confidence">
            <a:extLst>
              <a:ext uri="{FF2B5EF4-FFF2-40B4-BE49-F238E27FC236}">
                <a16:creationId xmlns:a16="http://schemas.microsoft.com/office/drawing/2014/main" id="{BCD5D97B-628E-4580-9D8B-CF2407229B8A}"/>
              </a:ext>
            </a:extLst>
          </p:cNvPr>
          <p:cNvPicPr>
            <a:picLocks noChangeAspect="1"/>
          </p:cNvPicPr>
          <p:nvPr/>
        </p:nvPicPr>
        <p:blipFill>
          <a:blip r:embed="rId3"/>
          <a:stretch>
            <a:fillRect/>
          </a:stretch>
        </p:blipFill>
        <p:spPr>
          <a:xfrm>
            <a:off x="457201" y="1198809"/>
            <a:ext cx="798668" cy="798668"/>
          </a:xfrm>
          <a:prstGeom prst="rect">
            <a:avLst/>
          </a:prstGeom>
        </p:spPr>
      </p:pic>
      <p:pic>
        <p:nvPicPr>
          <p:cNvPr id="6" name="Graphic 5">
            <a:extLst>
              <a:ext uri="{FF2B5EF4-FFF2-40B4-BE49-F238E27FC236}">
                <a16:creationId xmlns:a16="http://schemas.microsoft.com/office/drawing/2014/main" id="{EB33EDE6-4AA8-41E2-B837-CF56C69A2C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6826" y="1771267"/>
            <a:ext cx="865178" cy="865178"/>
          </a:xfrm>
          <a:prstGeom prst="rect">
            <a:avLst/>
          </a:prstGeom>
        </p:spPr>
      </p:pic>
      <p:pic>
        <p:nvPicPr>
          <p:cNvPr id="8" name="Picture 7" descr="A close up of a logo&#10;&#10;Description automatically generated">
            <a:extLst>
              <a:ext uri="{FF2B5EF4-FFF2-40B4-BE49-F238E27FC236}">
                <a16:creationId xmlns:a16="http://schemas.microsoft.com/office/drawing/2014/main" id="{B1769711-1685-4491-8C43-74753F5D4474}"/>
              </a:ext>
            </a:extLst>
          </p:cNvPr>
          <p:cNvPicPr>
            <a:picLocks noChangeAspect="1"/>
          </p:cNvPicPr>
          <p:nvPr/>
        </p:nvPicPr>
        <p:blipFill>
          <a:blip r:embed="rId6"/>
          <a:stretch>
            <a:fillRect/>
          </a:stretch>
        </p:blipFill>
        <p:spPr>
          <a:xfrm>
            <a:off x="457200" y="2817898"/>
            <a:ext cx="920245" cy="812509"/>
          </a:xfrm>
          <a:prstGeom prst="rect">
            <a:avLst/>
          </a:prstGeom>
        </p:spPr>
      </p:pic>
      <p:sp>
        <p:nvSpPr>
          <p:cNvPr id="9" name="Rectangle 8">
            <a:extLst>
              <a:ext uri="{FF2B5EF4-FFF2-40B4-BE49-F238E27FC236}">
                <a16:creationId xmlns:a16="http://schemas.microsoft.com/office/drawing/2014/main" id="{5849520E-80C3-43BD-B8CD-DC6982DE3E9C}"/>
              </a:ext>
            </a:extLst>
          </p:cNvPr>
          <p:cNvSpPr/>
          <p:nvPr/>
        </p:nvSpPr>
        <p:spPr>
          <a:xfrm>
            <a:off x="1763486" y="3831100"/>
            <a:ext cx="6698317" cy="415498"/>
          </a:xfrm>
          <a:prstGeom prst="rect">
            <a:avLst/>
          </a:prstGeom>
        </p:spPr>
        <p:txBody>
          <a:bodyPr wrap="square">
            <a:spAutoFit/>
          </a:bodyPr>
          <a:lstStyle/>
          <a:p>
            <a:r>
              <a:rPr lang="en-US" sz="2100" b="1" dirty="0">
                <a:solidFill>
                  <a:srgbClr val="FF0000"/>
                </a:solidFill>
              </a:rPr>
              <a:t>How to Communicate and summarize their analysis</a:t>
            </a:r>
          </a:p>
        </p:txBody>
      </p:sp>
      <p:sp>
        <p:nvSpPr>
          <p:cNvPr id="10" name="Rectangle 9">
            <a:extLst>
              <a:ext uri="{FF2B5EF4-FFF2-40B4-BE49-F238E27FC236}">
                <a16:creationId xmlns:a16="http://schemas.microsoft.com/office/drawing/2014/main" id="{2C4A0559-3001-4C7B-BAF1-FDBD3CC85A8B}"/>
              </a:ext>
            </a:extLst>
          </p:cNvPr>
          <p:cNvSpPr/>
          <p:nvPr/>
        </p:nvSpPr>
        <p:spPr>
          <a:xfrm>
            <a:off x="1523011" y="3025985"/>
            <a:ext cx="3740727" cy="415498"/>
          </a:xfrm>
          <a:prstGeom prst="rect">
            <a:avLst/>
          </a:prstGeom>
        </p:spPr>
        <p:txBody>
          <a:bodyPr wrap="square">
            <a:spAutoFit/>
          </a:bodyPr>
          <a:lstStyle/>
          <a:p>
            <a:r>
              <a:rPr lang="en-US" sz="2100" b="1"/>
              <a:t>Unable to sort their findings</a:t>
            </a:r>
          </a:p>
        </p:txBody>
      </p:sp>
      <p:sp>
        <p:nvSpPr>
          <p:cNvPr id="11" name="Rectangle 10">
            <a:extLst>
              <a:ext uri="{FF2B5EF4-FFF2-40B4-BE49-F238E27FC236}">
                <a16:creationId xmlns:a16="http://schemas.microsoft.com/office/drawing/2014/main" id="{FFC1A22F-0D9B-4893-AA6B-CFA31C7A31DD}"/>
              </a:ext>
            </a:extLst>
          </p:cNvPr>
          <p:cNvSpPr/>
          <p:nvPr/>
        </p:nvSpPr>
        <p:spPr>
          <a:xfrm>
            <a:off x="3329274" y="2231013"/>
            <a:ext cx="5033734" cy="415498"/>
          </a:xfrm>
          <a:prstGeom prst="rect">
            <a:avLst/>
          </a:prstGeom>
        </p:spPr>
        <p:txBody>
          <a:bodyPr wrap="square">
            <a:spAutoFit/>
          </a:bodyPr>
          <a:lstStyle/>
          <a:p>
            <a:r>
              <a:rPr lang="en-US" sz="2100" b="1"/>
              <a:t>Being able to ask the Right questions</a:t>
            </a:r>
          </a:p>
        </p:txBody>
      </p:sp>
      <p:sp>
        <p:nvSpPr>
          <p:cNvPr id="12" name="Rectangle 11">
            <a:extLst>
              <a:ext uri="{FF2B5EF4-FFF2-40B4-BE49-F238E27FC236}">
                <a16:creationId xmlns:a16="http://schemas.microsoft.com/office/drawing/2014/main" id="{06DD6A61-7DF3-4195-AA9C-5A646E1BC204}"/>
              </a:ext>
            </a:extLst>
          </p:cNvPr>
          <p:cNvSpPr/>
          <p:nvPr/>
        </p:nvSpPr>
        <p:spPr>
          <a:xfrm>
            <a:off x="1377445" y="1425018"/>
            <a:ext cx="4579159" cy="415498"/>
          </a:xfrm>
          <a:prstGeom prst="rect">
            <a:avLst/>
          </a:prstGeom>
        </p:spPr>
        <p:txBody>
          <a:bodyPr wrap="square">
            <a:spAutoFit/>
          </a:bodyPr>
          <a:lstStyle/>
          <a:p>
            <a:r>
              <a:rPr lang="en-US" sz="2100" b="1"/>
              <a:t>Unable to find or collect related data</a:t>
            </a:r>
          </a:p>
        </p:txBody>
      </p:sp>
      <p:pic>
        <p:nvPicPr>
          <p:cNvPr id="14" name="Picture 13" descr="A close up of a logo&#10;&#10;Description automatically generated">
            <a:extLst>
              <a:ext uri="{FF2B5EF4-FFF2-40B4-BE49-F238E27FC236}">
                <a16:creationId xmlns:a16="http://schemas.microsoft.com/office/drawing/2014/main" id="{0B812E81-AABB-4390-ADB2-42453098BBA5}"/>
              </a:ext>
            </a:extLst>
          </p:cNvPr>
          <p:cNvPicPr>
            <a:picLocks noChangeAspect="1"/>
          </p:cNvPicPr>
          <p:nvPr/>
        </p:nvPicPr>
        <p:blipFill>
          <a:blip r:embed="rId7"/>
          <a:stretch>
            <a:fillRect/>
          </a:stretch>
        </p:blipFill>
        <p:spPr>
          <a:xfrm>
            <a:off x="7627536" y="3398393"/>
            <a:ext cx="1211664" cy="1211664"/>
          </a:xfrm>
          <a:prstGeom prst="rect">
            <a:avLst/>
          </a:prstGeom>
        </p:spPr>
      </p:pic>
    </p:spTree>
    <p:extLst>
      <p:ext uri="{BB962C8B-B14F-4D97-AF65-F5344CB8AC3E}">
        <p14:creationId xmlns:p14="http://schemas.microsoft.com/office/powerpoint/2010/main" val="1595094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975F06-8CAA-41B2-AFB4-7704B38AFF6C}"/>
              </a:ext>
            </a:extLst>
          </p:cNvPr>
          <p:cNvSpPr>
            <a:spLocks noGrp="1"/>
          </p:cNvSpPr>
          <p:nvPr>
            <p:ph type="title"/>
          </p:nvPr>
        </p:nvSpPr>
        <p:spPr>
          <a:xfrm>
            <a:off x="606479" y="290197"/>
            <a:ext cx="6927525" cy="829106"/>
          </a:xfrm>
        </p:spPr>
        <p:txBody>
          <a:bodyPr vert="horz" lIns="68580" tIns="34290" rIns="68580" bIns="34290" rtlCol="0" anchor="b">
            <a:normAutofit fontScale="90000"/>
          </a:bodyPr>
          <a:lstStyle/>
          <a:p>
            <a:pPr>
              <a:lnSpc>
                <a:spcPct val="90000"/>
              </a:lnSpc>
            </a:pPr>
            <a:r>
              <a:rPr lang="en-US" sz="4050">
                <a:solidFill>
                  <a:schemeClr val="tx1"/>
                </a:solidFill>
                <a:latin typeface="+mj-lt"/>
                <a:cs typeface="+mj-cs"/>
              </a:rPr>
              <a:t>What are Security Requirements?</a:t>
            </a:r>
          </a:p>
        </p:txBody>
      </p:sp>
      <p:sp>
        <p:nvSpPr>
          <p:cNvPr id="2" name="Content Placeholder 1">
            <a:extLst>
              <a:ext uri="{FF2B5EF4-FFF2-40B4-BE49-F238E27FC236}">
                <a16:creationId xmlns:a16="http://schemas.microsoft.com/office/drawing/2014/main" id="{F296259A-70B4-40E0-8B4A-7381489A1FA8}"/>
              </a:ext>
            </a:extLst>
          </p:cNvPr>
          <p:cNvSpPr>
            <a:spLocks noGrp="1"/>
          </p:cNvSpPr>
          <p:nvPr>
            <p:ph idx="1"/>
          </p:nvPr>
        </p:nvSpPr>
        <p:spPr>
          <a:xfrm>
            <a:off x="595245" y="1846385"/>
            <a:ext cx="7607751" cy="2679896"/>
          </a:xfrm>
        </p:spPr>
        <p:txBody>
          <a:bodyPr vert="horz" lIns="68580" tIns="34290" rIns="68580" bIns="34290" rtlCol="0" anchor="ctr">
            <a:noAutofit/>
          </a:bodyPr>
          <a:lstStyle/>
          <a:p>
            <a:pPr marL="0" indent="0">
              <a:buNone/>
            </a:pPr>
            <a:r>
              <a:rPr lang="en-US" sz="1350">
                <a:latin typeface="+mn-lt"/>
                <a:cs typeface="+mn-cs"/>
              </a:rPr>
              <a:t>Microsoft Security Development Lifecycle identifies security functional requirements as follows:  A security Risk assessment is a mandatory exercise to identify functional aspects of the software that might require a deeper security review.  The security requirements are risks identified during the assessment. </a:t>
            </a:r>
          </a:p>
          <a:p>
            <a:pPr marL="0" indent="0">
              <a:buNone/>
            </a:pPr>
            <a:endParaRPr lang="en-US" sz="1350">
              <a:latin typeface="+mn-lt"/>
              <a:cs typeface="+mn-cs"/>
            </a:endParaRPr>
          </a:p>
          <a:p>
            <a:pPr marL="0" indent="0">
              <a:buNone/>
            </a:pPr>
            <a:r>
              <a:rPr lang="en-US" sz="1350">
                <a:latin typeface="+mn-lt"/>
                <a:cs typeface="+mn-cs"/>
              </a:rPr>
              <a:t>There are different ways of identifying security requirements. As risk management in general, the process of identification usually starts with gathering required material of the software. This should include at least:  </a:t>
            </a:r>
          </a:p>
          <a:p>
            <a:pPr marL="138588" lvl="1" indent="0">
              <a:buNone/>
            </a:pPr>
            <a:r>
              <a:rPr lang="en-US" sz="1350">
                <a:latin typeface="+mn-lt"/>
                <a:cs typeface="+mn-cs"/>
              </a:rPr>
              <a:t>1. External entities </a:t>
            </a:r>
          </a:p>
          <a:p>
            <a:pPr marL="138588" lvl="1" indent="0">
              <a:buNone/>
            </a:pPr>
            <a:r>
              <a:rPr lang="en-US" sz="1350">
                <a:latin typeface="+mn-lt"/>
                <a:cs typeface="+mn-cs"/>
              </a:rPr>
              <a:t>2. Processes </a:t>
            </a:r>
          </a:p>
          <a:p>
            <a:pPr marL="138588" lvl="1" indent="0">
              <a:buNone/>
            </a:pPr>
            <a:r>
              <a:rPr lang="en-US" sz="1350">
                <a:latin typeface="+mn-lt"/>
                <a:cs typeface="+mn-cs"/>
              </a:rPr>
              <a:t>3. Data stores </a:t>
            </a:r>
          </a:p>
          <a:p>
            <a:pPr marL="138588" lvl="1" indent="0">
              <a:buNone/>
            </a:pPr>
            <a:r>
              <a:rPr lang="en-US" sz="1350">
                <a:latin typeface="+mn-lt"/>
                <a:cs typeface="+mn-cs"/>
              </a:rPr>
              <a:t>4. Data flows</a:t>
            </a:r>
          </a:p>
          <a:p>
            <a:pPr marL="138588" lvl="1" indent="0">
              <a:buNone/>
            </a:pPr>
            <a:endParaRPr lang="en-US" sz="1350">
              <a:latin typeface="+mn-lt"/>
              <a:cs typeface="+mn-cs"/>
            </a:endParaRPr>
          </a:p>
          <a:p>
            <a:pPr marL="0" indent="0">
              <a:buNone/>
            </a:pPr>
            <a:r>
              <a:rPr lang="en-US" sz="1350">
                <a:latin typeface="+mn-lt"/>
                <a:cs typeface="+mn-cs"/>
              </a:rPr>
              <a:t>Another way of identifying security threats are security user stories and abuse cases.</a:t>
            </a:r>
          </a:p>
        </p:txBody>
      </p:sp>
    </p:spTree>
    <p:extLst>
      <p:ext uri="{BB962C8B-B14F-4D97-AF65-F5344CB8AC3E}">
        <p14:creationId xmlns:p14="http://schemas.microsoft.com/office/powerpoint/2010/main" val="207463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64BBE2-CF70-4092-9539-F16731F7F8DA}"/>
              </a:ext>
            </a:extLst>
          </p:cNvPr>
          <p:cNvSpPr>
            <a:spLocks noGrp="1"/>
          </p:cNvSpPr>
          <p:nvPr>
            <p:ph type="title" idx="4294967295"/>
          </p:nvPr>
        </p:nvSpPr>
        <p:spPr>
          <a:xfrm>
            <a:off x="782724" y="655455"/>
            <a:ext cx="3789277" cy="977960"/>
          </a:xfrm>
        </p:spPr>
        <p:txBody>
          <a:bodyPr vert="horz" lIns="68580" tIns="34290" rIns="68580" bIns="34290" rtlCol="0" anchor="ctr">
            <a:noAutofit/>
          </a:bodyPr>
          <a:lstStyle/>
          <a:p>
            <a:r>
              <a:rPr lang="en-US" sz="1800" dirty="0">
                <a:solidFill>
                  <a:schemeClr val="tx1"/>
                </a:solidFill>
                <a:latin typeface="+mj-lt"/>
                <a:cs typeface="+mj-cs"/>
              </a:rPr>
              <a:t>How Security Requirements are Documented for Waterfall and Agile Software Development</a:t>
            </a:r>
          </a:p>
        </p:txBody>
      </p:sp>
      <p:sp>
        <p:nvSpPr>
          <p:cNvPr id="2" name="Content Placeholder 1">
            <a:extLst>
              <a:ext uri="{FF2B5EF4-FFF2-40B4-BE49-F238E27FC236}">
                <a16:creationId xmlns:a16="http://schemas.microsoft.com/office/drawing/2014/main" id="{72C2AFB9-CABC-4DD0-AFEE-C00B49291F7C}"/>
              </a:ext>
            </a:extLst>
          </p:cNvPr>
          <p:cNvSpPr>
            <a:spLocks noGrp="1"/>
          </p:cNvSpPr>
          <p:nvPr>
            <p:ph idx="4294967295"/>
          </p:nvPr>
        </p:nvSpPr>
        <p:spPr>
          <a:xfrm>
            <a:off x="783772" y="1735015"/>
            <a:ext cx="3743722" cy="2916368"/>
          </a:xfrm>
        </p:spPr>
        <p:txBody>
          <a:bodyPr vert="horz" lIns="68580" tIns="34290" rIns="68580" bIns="34290" rtlCol="0" anchor="ctr">
            <a:normAutofit fontScale="92500" lnSpcReduction="20000"/>
          </a:bodyPr>
          <a:lstStyle/>
          <a:p>
            <a:pPr marL="0"/>
            <a:r>
              <a:rPr lang="en-US" sz="1275" dirty="0"/>
              <a:t>Security requirements will include access controls, data protection and performance expectations, such as enforcement or notifications and vulnerabilities within the enterprise or organization. </a:t>
            </a:r>
          </a:p>
          <a:p>
            <a:pPr marL="0"/>
            <a:endParaRPr lang="en-US" sz="1275" dirty="0"/>
          </a:p>
          <a:p>
            <a:pPr marL="0"/>
            <a:r>
              <a:rPr lang="en-US" sz="1275" dirty="0"/>
              <a:t>Waterfall = Security requirements are documented within non-functional requirements. </a:t>
            </a:r>
          </a:p>
          <a:p>
            <a:pPr marL="0"/>
            <a:endParaRPr lang="en-US" sz="1275" dirty="0"/>
          </a:p>
          <a:p>
            <a:pPr marL="0"/>
            <a:r>
              <a:rPr lang="en-US" sz="1275" dirty="0"/>
              <a:t>Agile = Security requirements can be expressed within the acceptance or success criteria to ensure developers and quality assurance tasks are aware of the security requirement. </a:t>
            </a:r>
          </a:p>
          <a:p>
            <a:endParaRPr lang="en-US" sz="1275" dirty="0"/>
          </a:p>
        </p:txBody>
      </p:sp>
      <p:pic>
        <p:nvPicPr>
          <p:cNvPr id="4" name="Picture 3">
            <a:extLst>
              <a:ext uri="{FF2B5EF4-FFF2-40B4-BE49-F238E27FC236}">
                <a16:creationId xmlns:a16="http://schemas.microsoft.com/office/drawing/2014/main" id="{723AFF45-93E3-4F94-841E-9F7756CCDC4B}"/>
              </a:ext>
            </a:extLst>
          </p:cNvPr>
          <p:cNvPicPr>
            <a:picLocks noChangeAspect="1"/>
          </p:cNvPicPr>
          <p:nvPr/>
        </p:nvPicPr>
        <p:blipFill>
          <a:blip r:embed="rId3"/>
          <a:stretch>
            <a:fillRect/>
          </a:stretch>
        </p:blipFill>
        <p:spPr>
          <a:xfrm>
            <a:off x="5197870" y="781415"/>
            <a:ext cx="3167439" cy="2128839"/>
          </a:xfrm>
          <a:prstGeom prst="rect">
            <a:avLst/>
          </a:prstGeom>
        </p:spPr>
      </p:pic>
      <p:sp>
        <p:nvSpPr>
          <p:cNvPr id="6" name="Rectangle 5">
            <a:extLst>
              <a:ext uri="{FF2B5EF4-FFF2-40B4-BE49-F238E27FC236}">
                <a16:creationId xmlns:a16="http://schemas.microsoft.com/office/drawing/2014/main" id="{CBB36FAC-A557-4F10-A0AE-FCCD0758256C}"/>
              </a:ext>
            </a:extLst>
          </p:cNvPr>
          <p:cNvSpPr/>
          <p:nvPr/>
        </p:nvSpPr>
        <p:spPr>
          <a:xfrm>
            <a:off x="3147647" y="1934308"/>
            <a:ext cx="1515244" cy="248209"/>
          </a:xfrm>
          <a:prstGeom prst="rect">
            <a:avLst/>
          </a:prstGeom>
        </p:spPr>
        <p:txBody>
          <a:bodyPr wrap="square">
            <a:spAutoFit/>
          </a:bodyPr>
          <a:lstStyle/>
          <a:p>
            <a:pPr>
              <a:spcAft>
                <a:spcPts val="450"/>
              </a:spcAft>
            </a:pPr>
            <a:r>
              <a:rPr lang="en-US" sz="1013">
                <a:solidFill>
                  <a:srgbClr val="000000"/>
                </a:solidFill>
                <a:latin typeface="Times New Roman" panose="02020603050405020304" pitchFamily="18" charset="0"/>
              </a:rPr>
              <a:t> </a:t>
            </a:r>
            <a:endParaRPr lang="en-US" sz="1013"/>
          </a:p>
        </p:txBody>
      </p:sp>
      <p:sp>
        <p:nvSpPr>
          <p:cNvPr id="7" name="Rectangle 6">
            <a:extLst>
              <a:ext uri="{FF2B5EF4-FFF2-40B4-BE49-F238E27FC236}">
                <a16:creationId xmlns:a16="http://schemas.microsoft.com/office/drawing/2014/main" id="{3C6A6B04-9EF9-418B-AA2B-25062F10B513}"/>
              </a:ext>
            </a:extLst>
          </p:cNvPr>
          <p:cNvSpPr/>
          <p:nvPr/>
        </p:nvSpPr>
        <p:spPr>
          <a:xfrm>
            <a:off x="5397221" y="3285694"/>
            <a:ext cx="2963008" cy="1115690"/>
          </a:xfrm>
          <a:prstGeom prst="rect">
            <a:avLst/>
          </a:prstGeom>
        </p:spPr>
        <p:txBody>
          <a:bodyPr wrap="square">
            <a:spAutoFit/>
          </a:bodyPr>
          <a:lstStyle/>
          <a:p>
            <a:pPr fontAlgn="base">
              <a:spcAft>
                <a:spcPts val="450"/>
              </a:spcAft>
              <a:buFont typeface="+mj-lt"/>
              <a:buAutoNum type="arabicPeriod"/>
            </a:pPr>
            <a:r>
              <a:rPr lang="en-US" sz="900" b="1">
                <a:solidFill>
                  <a:srgbClr val="000000"/>
                </a:solidFill>
                <a:latin typeface="Arial" panose="020B0604020202020204" pitchFamily="34" charset="0"/>
              </a:rPr>
              <a:t>Individuals and interactions </a:t>
            </a:r>
            <a:r>
              <a:rPr lang="en-US" sz="900">
                <a:solidFill>
                  <a:srgbClr val="000000"/>
                </a:solidFill>
                <a:latin typeface="Arial" panose="020B0604020202020204" pitchFamily="34" charset="0"/>
              </a:rPr>
              <a:t>over process and tools​</a:t>
            </a:r>
          </a:p>
          <a:p>
            <a:pPr fontAlgn="base">
              <a:spcAft>
                <a:spcPts val="450"/>
              </a:spcAft>
              <a:buFont typeface="+mj-lt"/>
              <a:buAutoNum type="arabicPeriod"/>
            </a:pPr>
            <a:r>
              <a:rPr lang="en-US" sz="900" b="1">
                <a:solidFill>
                  <a:srgbClr val="000000"/>
                </a:solidFill>
                <a:latin typeface="Arial" panose="020B0604020202020204" pitchFamily="34" charset="0"/>
              </a:rPr>
              <a:t>Working software </a:t>
            </a:r>
            <a:r>
              <a:rPr lang="en-US" sz="900">
                <a:solidFill>
                  <a:srgbClr val="000000"/>
                </a:solidFill>
                <a:latin typeface="Arial" panose="020B0604020202020204" pitchFamily="34" charset="0"/>
              </a:rPr>
              <a:t>over comprehensive documentation​</a:t>
            </a:r>
          </a:p>
          <a:p>
            <a:pPr fontAlgn="base">
              <a:spcAft>
                <a:spcPts val="450"/>
              </a:spcAft>
              <a:buFont typeface="+mj-lt"/>
              <a:buAutoNum type="arabicPeriod"/>
            </a:pPr>
            <a:r>
              <a:rPr lang="en-US" sz="900" b="1">
                <a:solidFill>
                  <a:srgbClr val="000000"/>
                </a:solidFill>
                <a:latin typeface="Arial" panose="020B0604020202020204" pitchFamily="34" charset="0"/>
              </a:rPr>
              <a:t>Customer collaboration </a:t>
            </a:r>
            <a:r>
              <a:rPr lang="en-US" sz="900">
                <a:solidFill>
                  <a:srgbClr val="000000"/>
                </a:solidFill>
                <a:latin typeface="Arial" panose="020B0604020202020204" pitchFamily="34" charset="0"/>
              </a:rPr>
              <a:t>over contract negotiation​</a:t>
            </a:r>
          </a:p>
          <a:p>
            <a:pPr fontAlgn="base">
              <a:spcAft>
                <a:spcPts val="450"/>
              </a:spcAft>
              <a:buFont typeface="+mj-lt"/>
              <a:buAutoNum type="arabicPeriod"/>
            </a:pPr>
            <a:r>
              <a:rPr lang="en-US" sz="900" b="1">
                <a:solidFill>
                  <a:srgbClr val="000000"/>
                </a:solidFill>
                <a:latin typeface="Arial" panose="020B0604020202020204" pitchFamily="34" charset="0"/>
              </a:rPr>
              <a:t>Responding to change </a:t>
            </a:r>
            <a:r>
              <a:rPr lang="en-US" sz="900">
                <a:solidFill>
                  <a:srgbClr val="000000"/>
                </a:solidFill>
                <a:latin typeface="Arial" panose="020B0604020202020204" pitchFamily="34" charset="0"/>
              </a:rPr>
              <a:t>over following a plan​</a:t>
            </a:r>
          </a:p>
        </p:txBody>
      </p:sp>
    </p:spTree>
    <p:extLst>
      <p:ext uri="{BB962C8B-B14F-4D97-AF65-F5344CB8AC3E}">
        <p14:creationId xmlns:p14="http://schemas.microsoft.com/office/powerpoint/2010/main" val="26212551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3" name="Title 2">
            <a:extLst>
              <a:ext uri="{FF2B5EF4-FFF2-40B4-BE49-F238E27FC236}">
                <a16:creationId xmlns:a16="http://schemas.microsoft.com/office/drawing/2014/main" id="{57975F06-8CAA-41B2-AFB4-7704B38AFF6C}"/>
              </a:ext>
            </a:extLst>
          </p:cNvPr>
          <p:cNvSpPr>
            <a:spLocks noGrp="1"/>
          </p:cNvSpPr>
          <p:nvPr>
            <p:ph type="title"/>
          </p:nvPr>
        </p:nvSpPr>
        <p:spPr>
          <a:xfrm>
            <a:off x="515126" y="865180"/>
            <a:ext cx="2400300" cy="3345872"/>
          </a:xfrm>
        </p:spPr>
        <p:txBody>
          <a:bodyPr vert="horz" lIns="68580" tIns="34290" rIns="68580" bIns="34290" rtlCol="0" anchor="ctr" anchorCtr="0">
            <a:normAutofit/>
          </a:bodyPr>
          <a:lstStyle/>
          <a:p>
            <a:pPr>
              <a:lnSpc>
                <a:spcPct val="90000"/>
              </a:lnSpc>
            </a:pPr>
            <a:r>
              <a:rPr lang="en-US" sz="3075">
                <a:solidFill>
                  <a:srgbClr val="FFFFFF"/>
                </a:solidFill>
                <a:latin typeface="+mj-lt"/>
                <a:cs typeface="+mj-cs"/>
              </a:rPr>
              <a:t>Functional vs Non-Functional Requirements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184161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Calibri" panose="020F0502020204030204"/>
            </a:endParaRPr>
          </a:p>
        </p:txBody>
      </p:sp>
      <p:sp>
        <p:nvSpPr>
          <p:cNvPr id="2" name="Content Placeholder 1">
            <a:extLst>
              <a:ext uri="{FF2B5EF4-FFF2-40B4-BE49-F238E27FC236}">
                <a16:creationId xmlns:a16="http://schemas.microsoft.com/office/drawing/2014/main" id="{F296259A-70B4-40E0-8B4A-7381489A1FA8}"/>
              </a:ext>
            </a:extLst>
          </p:cNvPr>
          <p:cNvSpPr>
            <a:spLocks noGrp="1"/>
          </p:cNvSpPr>
          <p:nvPr>
            <p:ph idx="1"/>
          </p:nvPr>
        </p:nvSpPr>
        <p:spPr>
          <a:xfrm>
            <a:off x="3335482" y="443509"/>
            <a:ext cx="5179868" cy="4189214"/>
          </a:xfrm>
        </p:spPr>
        <p:txBody>
          <a:bodyPr vert="horz" lIns="68580" tIns="34290" rIns="68580" bIns="34290" rtlCol="0" anchor="ctr">
            <a:normAutofit/>
          </a:bodyPr>
          <a:lstStyle/>
          <a:p>
            <a:pPr indent="-171450"/>
            <a:r>
              <a:rPr lang="en-US" sz="1650" dirty="0">
                <a:latin typeface="+mn-lt"/>
                <a:cs typeface="+mn-cs"/>
              </a:rPr>
              <a:t>All requirements can be split to functional and non-functional requirements. Functional requirements are often more specific and tell how the software should act, when doing something. An example of a functional requirement could be “When a user presses ESC a menu window will pop-up”. Functional requirement should always be positive and it can be tested somehow. This is not the case with nonfunctional requirements. </a:t>
            </a:r>
          </a:p>
          <a:p>
            <a:pPr indent="-171450"/>
            <a:endParaRPr lang="en-US" sz="1650" dirty="0">
              <a:latin typeface="+mn-lt"/>
              <a:cs typeface="+mn-cs"/>
            </a:endParaRPr>
          </a:p>
          <a:p>
            <a:pPr indent="-171450"/>
            <a:r>
              <a:rPr lang="en-US" sz="1650" dirty="0">
                <a:latin typeface="+mn-lt"/>
                <a:cs typeface="+mn-cs"/>
              </a:rPr>
              <a:t>A non-functional requirement specifies criteria which the software must meet. “Software needs to be secure” or “Software needs to be able to handle 100 simultaneous users” are both non-functional requirements. Non-functional requirements can often be translated to one or more functional requirements, which the team will implement during a sprint.</a:t>
            </a:r>
          </a:p>
        </p:txBody>
      </p:sp>
    </p:spTree>
    <p:extLst>
      <p:ext uri="{BB962C8B-B14F-4D97-AF65-F5344CB8AC3E}">
        <p14:creationId xmlns:p14="http://schemas.microsoft.com/office/powerpoint/2010/main" val="3005310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975F06-8CAA-41B2-AFB4-7704B38AFF6C}"/>
              </a:ext>
            </a:extLst>
          </p:cNvPr>
          <p:cNvSpPr>
            <a:spLocks noGrp="1"/>
          </p:cNvSpPr>
          <p:nvPr>
            <p:ph type="title"/>
          </p:nvPr>
        </p:nvSpPr>
        <p:spPr>
          <a:xfrm>
            <a:off x="782723" y="607424"/>
            <a:ext cx="7877951" cy="1165860"/>
          </a:xfrm>
        </p:spPr>
        <p:txBody>
          <a:bodyPr vert="horz" lIns="68580" tIns="34290" rIns="68580" bIns="34290" rtlCol="0" anchor="ctr">
            <a:normAutofit/>
          </a:bodyPr>
          <a:lstStyle/>
          <a:p>
            <a:pPr>
              <a:lnSpc>
                <a:spcPct val="90000"/>
              </a:lnSpc>
            </a:pPr>
            <a:r>
              <a:rPr lang="en-US" sz="3600">
                <a:solidFill>
                  <a:schemeClr val="tx1"/>
                </a:solidFill>
                <a:latin typeface="+mj-lt"/>
                <a:cs typeface="+mj-cs"/>
              </a:rPr>
              <a:t>User Stories and Hacker / Abuse Stories</a:t>
            </a:r>
          </a:p>
        </p:txBody>
      </p:sp>
      <p:sp>
        <p:nvSpPr>
          <p:cNvPr id="2" name="Content Placeholder 1">
            <a:extLst>
              <a:ext uri="{FF2B5EF4-FFF2-40B4-BE49-F238E27FC236}">
                <a16:creationId xmlns:a16="http://schemas.microsoft.com/office/drawing/2014/main" id="{F296259A-70B4-40E0-8B4A-7381489A1FA8}"/>
              </a:ext>
            </a:extLst>
          </p:cNvPr>
          <p:cNvSpPr>
            <a:spLocks noGrp="1"/>
          </p:cNvSpPr>
          <p:nvPr>
            <p:ph idx="1"/>
          </p:nvPr>
        </p:nvSpPr>
        <p:spPr>
          <a:xfrm>
            <a:off x="783772" y="1656862"/>
            <a:ext cx="7455989" cy="2949773"/>
          </a:xfrm>
        </p:spPr>
        <p:txBody>
          <a:bodyPr vert="horz" lIns="68580" tIns="34290" rIns="68580" bIns="34290" rtlCol="0" anchor="ctr">
            <a:normAutofit/>
          </a:bodyPr>
          <a:lstStyle/>
          <a:p>
            <a:r>
              <a:rPr lang="en-US" sz="1500" dirty="0">
                <a:latin typeface="+mn-lt"/>
                <a:cs typeface="+mn-cs"/>
              </a:rPr>
              <a:t>Security stories are templates which address users’ security needs such as “I need to keep my contact information hidden.” or “I want to know where my account was used last time”. These requirements are later translated to positive functional requirements such as “keep track of the user’s IP address”. </a:t>
            </a:r>
          </a:p>
          <a:p>
            <a:r>
              <a:rPr lang="en-US" sz="1500" dirty="0">
                <a:latin typeface="+mn-lt"/>
                <a:cs typeface="+mn-cs"/>
              </a:rPr>
              <a:t>Security stories work well in identification of privacy issues but might not be quite as useful against other security problems, such as buffer overflows or cross-site scripting vulnerabilities. </a:t>
            </a:r>
          </a:p>
          <a:p>
            <a:r>
              <a:rPr lang="en-US" sz="1500" dirty="0">
                <a:latin typeface="+mn-lt"/>
                <a:cs typeface="+mn-cs"/>
              </a:rPr>
              <a:t>The abuse cases are very similar, but they are from the attacker’s point of view; the product owner might lack the expertise to solve a problem, but he or she can tell what should not happen. </a:t>
            </a:r>
          </a:p>
        </p:txBody>
      </p:sp>
    </p:spTree>
    <p:extLst>
      <p:ext uri="{BB962C8B-B14F-4D97-AF65-F5344CB8AC3E}">
        <p14:creationId xmlns:p14="http://schemas.microsoft.com/office/powerpoint/2010/main" val="717146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C81AB-D6BC-45F0-AE4B-08558BDA91F1}"/>
              </a:ext>
            </a:extLst>
          </p:cNvPr>
          <p:cNvSpPr>
            <a:spLocks noGrp="1"/>
          </p:cNvSpPr>
          <p:nvPr>
            <p:ph type="title"/>
          </p:nvPr>
        </p:nvSpPr>
        <p:spPr/>
        <p:txBody>
          <a:bodyPr/>
          <a:lstStyle/>
          <a:p>
            <a:r>
              <a:rPr lang="en-US" b="1" dirty="0">
                <a:solidFill>
                  <a:schemeClr val="tx1"/>
                </a:solidFill>
              </a:rPr>
              <a:t>What security challenges do analysts face?</a:t>
            </a:r>
          </a:p>
        </p:txBody>
      </p:sp>
      <p:pic>
        <p:nvPicPr>
          <p:cNvPr id="4" name="Picture 4" descr="A close up of a sign&#10;&#10;Description generated with very high confidence">
            <a:extLst>
              <a:ext uri="{FF2B5EF4-FFF2-40B4-BE49-F238E27FC236}">
                <a16:creationId xmlns:a16="http://schemas.microsoft.com/office/drawing/2014/main" id="{BCD5D97B-628E-4580-9D8B-CF2407229B8A}"/>
              </a:ext>
            </a:extLst>
          </p:cNvPr>
          <p:cNvPicPr>
            <a:picLocks noChangeAspect="1"/>
          </p:cNvPicPr>
          <p:nvPr/>
        </p:nvPicPr>
        <p:blipFill>
          <a:blip r:embed="rId3"/>
          <a:stretch>
            <a:fillRect/>
          </a:stretch>
        </p:blipFill>
        <p:spPr>
          <a:xfrm>
            <a:off x="457201" y="1198809"/>
            <a:ext cx="798668" cy="798668"/>
          </a:xfrm>
          <a:prstGeom prst="rect">
            <a:avLst/>
          </a:prstGeom>
        </p:spPr>
      </p:pic>
      <p:pic>
        <p:nvPicPr>
          <p:cNvPr id="6" name="Graphic 5">
            <a:extLst>
              <a:ext uri="{FF2B5EF4-FFF2-40B4-BE49-F238E27FC236}">
                <a16:creationId xmlns:a16="http://schemas.microsoft.com/office/drawing/2014/main" id="{EB33EDE6-4AA8-41E2-B837-CF56C69A2C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6826" y="1771267"/>
            <a:ext cx="865178" cy="865178"/>
          </a:xfrm>
          <a:prstGeom prst="rect">
            <a:avLst/>
          </a:prstGeom>
        </p:spPr>
      </p:pic>
      <p:pic>
        <p:nvPicPr>
          <p:cNvPr id="8" name="Picture 7" descr="A close up of a logo&#10;&#10;Description automatically generated">
            <a:extLst>
              <a:ext uri="{FF2B5EF4-FFF2-40B4-BE49-F238E27FC236}">
                <a16:creationId xmlns:a16="http://schemas.microsoft.com/office/drawing/2014/main" id="{B1769711-1685-4491-8C43-74753F5D4474}"/>
              </a:ext>
            </a:extLst>
          </p:cNvPr>
          <p:cNvPicPr>
            <a:picLocks noChangeAspect="1"/>
          </p:cNvPicPr>
          <p:nvPr/>
        </p:nvPicPr>
        <p:blipFill>
          <a:blip r:embed="rId6"/>
          <a:stretch>
            <a:fillRect/>
          </a:stretch>
        </p:blipFill>
        <p:spPr>
          <a:xfrm>
            <a:off x="457200" y="2817898"/>
            <a:ext cx="920245" cy="812509"/>
          </a:xfrm>
          <a:prstGeom prst="rect">
            <a:avLst/>
          </a:prstGeom>
        </p:spPr>
      </p:pic>
      <p:sp>
        <p:nvSpPr>
          <p:cNvPr id="9" name="Rectangle 8">
            <a:extLst>
              <a:ext uri="{FF2B5EF4-FFF2-40B4-BE49-F238E27FC236}">
                <a16:creationId xmlns:a16="http://schemas.microsoft.com/office/drawing/2014/main" id="{5849520E-80C3-43BD-B8CD-DC6982DE3E9C}"/>
              </a:ext>
            </a:extLst>
          </p:cNvPr>
          <p:cNvSpPr/>
          <p:nvPr/>
        </p:nvSpPr>
        <p:spPr>
          <a:xfrm>
            <a:off x="1763486" y="3831100"/>
            <a:ext cx="6698317" cy="415498"/>
          </a:xfrm>
          <a:prstGeom prst="rect">
            <a:avLst/>
          </a:prstGeom>
        </p:spPr>
        <p:txBody>
          <a:bodyPr wrap="square">
            <a:spAutoFit/>
          </a:bodyPr>
          <a:lstStyle/>
          <a:p>
            <a:r>
              <a:rPr lang="en-US" sz="2100" b="1"/>
              <a:t>How to Communicate and summarize their analysis</a:t>
            </a:r>
          </a:p>
        </p:txBody>
      </p:sp>
      <p:sp>
        <p:nvSpPr>
          <p:cNvPr id="10" name="Rectangle 9">
            <a:extLst>
              <a:ext uri="{FF2B5EF4-FFF2-40B4-BE49-F238E27FC236}">
                <a16:creationId xmlns:a16="http://schemas.microsoft.com/office/drawing/2014/main" id="{2C4A0559-3001-4C7B-BAF1-FDBD3CC85A8B}"/>
              </a:ext>
            </a:extLst>
          </p:cNvPr>
          <p:cNvSpPr/>
          <p:nvPr/>
        </p:nvSpPr>
        <p:spPr>
          <a:xfrm>
            <a:off x="1523011" y="3025985"/>
            <a:ext cx="3740727" cy="415498"/>
          </a:xfrm>
          <a:prstGeom prst="rect">
            <a:avLst/>
          </a:prstGeom>
        </p:spPr>
        <p:txBody>
          <a:bodyPr wrap="square">
            <a:spAutoFit/>
          </a:bodyPr>
          <a:lstStyle/>
          <a:p>
            <a:r>
              <a:rPr lang="en-US" sz="2100" b="1" dirty="0">
                <a:solidFill>
                  <a:srgbClr val="FF0000"/>
                </a:solidFill>
              </a:rPr>
              <a:t>Unable to sort their findings</a:t>
            </a:r>
          </a:p>
        </p:txBody>
      </p:sp>
      <p:sp>
        <p:nvSpPr>
          <p:cNvPr id="11" name="Rectangle 10">
            <a:extLst>
              <a:ext uri="{FF2B5EF4-FFF2-40B4-BE49-F238E27FC236}">
                <a16:creationId xmlns:a16="http://schemas.microsoft.com/office/drawing/2014/main" id="{FFC1A22F-0D9B-4893-AA6B-CFA31C7A31DD}"/>
              </a:ext>
            </a:extLst>
          </p:cNvPr>
          <p:cNvSpPr/>
          <p:nvPr/>
        </p:nvSpPr>
        <p:spPr>
          <a:xfrm>
            <a:off x="3329274" y="2231013"/>
            <a:ext cx="5033734" cy="415498"/>
          </a:xfrm>
          <a:prstGeom prst="rect">
            <a:avLst/>
          </a:prstGeom>
        </p:spPr>
        <p:txBody>
          <a:bodyPr wrap="square">
            <a:spAutoFit/>
          </a:bodyPr>
          <a:lstStyle/>
          <a:p>
            <a:r>
              <a:rPr lang="en-US" sz="2100" b="1"/>
              <a:t>Being able to ask the Right questions</a:t>
            </a:r>
          </a:p>
        </p:txBody>
      </p:sp>
      <p:sp>
        <p:nvSpPr>
          <p:cNvPr id="12" name="Rectangle 11">
            <a:extLst>
              <a:ext uri="{FF2B5EF4-FFF2-40B4-BE49-F238E27FC236}">
                <a16:creationId xmlns:a16="http://schemas.microsoft.com/office/drawing/2014/main" id="{06DD6A61-7DF3-4195-AA9C-5A646E1BC204}"/>
              </a:ext>
            </a:extLst>
          </p:cNvPr>
          <p:cNvSpPr/>
          <p:nvPr/>
        </p:nvSpPr>
        <p:spPr>
          <a:xfrm>
            <a:off x="1377445" y="1425018"/>
            <a:ext cx="4579159" cy="415498"/>
          </a:xfrm>
          <a:prstGeom prst="rect">
            <a:avLst/>
          </a:prstGeom>
        </p:spPr>
        <p:txBody>
          <a:bodyPr wrap="square">
            <a:spAutoFit/>
          </a:bodyPr>
          <a:lstStyle/>
          <a:p>
            <a:r>
              <a:rPr lang="en-US" sz="2100" b="1"/>
              <a:t>Unable to find or collect related data</a:t>
            </a:r>
          </a:p>
        </p:txBody>
      </p:sp>
      <p:pic>
        <p:nvPicPr>
          <p:cNvPr id="14" name="Picture 13" descr="A close up of a logo&#10;&#10;Description automatically generated">
            <a:extLst>
              <a:ext uri="{FF2B5EF4-FFF2-40B4-BE49-F238E27FC236}">
                <a16:creationId xmlns:a16="http://schemas.microsoft.com/office/drawing/2014/main" id="{0B812E81-AABB-4390-ADB2-42453098BBA5}"/>
              </a:ext>
            </a:extLst>
          </p:cNvPr>
          <p:cNvPicPr>
            <a:picLocks noChangeAspect="1"/>
          </p:cNvPicPr>
          <p:nvPr/>
        </p:nvPicPr>
        <p:blipFill>
          <a:blip r:embed="rId7"/>
          <a:stretch>
            <a:fillRect/>
          </a:stretch>
        </p:blipFill>
        <p:spPr>
          <a:xfrm>
            <a:off x="7627536" y="3398393"/>
            <a:ext cx="1211664" cy="1211664"/>
          </a:xfrm>
          <a:prstGeom prst="rect">
            <a:avLst/>
          </a:prstGeom>
        </p:spPr>
      </p:pic>
    </p:spTree>
    <p:extLst>
      <p:ext uri="{BB962C8B-B14F-4D97-AF65-F5344CB8AC3E}">
        <p14:creationId xmlns:p14="http://schemas.microsoft.com/office/powerpoint/2010/main" val="3577137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CE2B99F-1E3F-4DFF-B777-42E5BD1ADFD2}"/>
              </a:ext>
            </a:extLst>
          </p:cNvPr>
          <p:cNvSpPr>
            <a:spLocks noGrp="1"/>
          </p:cNvSpPr>
          <p:nvPr>
            <p:ph type="title"/>
          </p:nvPr>
        </p:nvSpPr>
        <p:spPr>
          <a:xfrm>
            <a:off x="482601" y="467544"/>
            <a:ext cx="2522981" cy="1205295"/>
          </a:xfrm>
          <a:noFill/>
          <a:ln w="19050">
            <a:solidFill>
              <a:schemeClr val="tx1"/>
            </a:solidFill>
          </a:ln>
        </p:spPr>
        <p:txBody>
          <a:bodyPr vert="horz" wrap="square" lIns="68580" tIns="34290" rIns="68580" bIns="34290" rtlCol="0" anchor="ctr">
            <a:normAutofit/>
          </a:bodyPr>
          <a:lstStyle/>
          <a:p>
            <a:pPr algn="ctr">
              <a:lnSpc>
                <a:spcPct val="90000"/>
              </a:lnSpc>
            </a:pPr>
            <a:r>
              <a:rPr lang="en-US" sz="2100">
                <a:solidFill>
                  <a:schemeClr val="tx1"/>
                </a:solidFill>
                <a:latin typeface="+mj-lt"/>
                <a:cs typeface="+mj-cs"/>
              </a:rPr>
              <a:t>How IT Security Entities Relate to each other </a:t>
            </a:r>
          </a:p>
        </p:txBody>
      </p:sp>
      <p:sp>
        <p:nvSpPr>
          <p:cNvPr id="13" name="Content Placeholder 12">
            <a:extLst>
              <a:ext uri="{FF2B5EF4-FFF2-40B4-BE49-F238E27FC236}">
                <a16:creationId xmlns:a16="http://schemas.microsoft.com/office/drawing/2014/main" id="{AC894487-7E51-453F-8DD0-6ECAD9C3309C}"/>
              </a:ext>
            </a:extLst>
          </p:cNvPr>
          <p:cNvSpPr>
            <a:spLocks noGrp="1"/>
          </p:cNvSpPr>
          <p:nvPr>
            <p:ph idx="1"/>
          </p:nvPr>
        </p:nvSpPr>
        <p:spPr>
          <a:xfrm>
            <a:off x="482600" y="1752864"/>
            <a:ext cx="2522981" cy="3390636"/>
          </a:xfrm>
        </p:spPr>
        <p:txBody>
          <a:bodyPr vert="horz" lIns="68580" tIns="34290" rIns="68580" bIns="34290" rtlCol="0">
            <a:normAutofit fontScale="32500" lnSpcReduction="20000"/>
          </a:bodyPr>
          <a:lstStyle/>
          <a:p>
            <a:endParaRPr lang="en-US" sz="2800" dirty="0"/>
          </a:p>
          <a:p>
            <a:r>
              <a:rPr lang="en-US" sz="2800" dirty="0"/>
              <a:t> Many issues with systems cause weaknesses, known as Vulnerabilities to harm, when exposed to threats. </a:t>
            </a:r>
          </a:p>
          <a:p>
            <a:r>
              <a:rPr lang="en-US" sz="2800" dirty="0"/>
              <a:t>Harm results from actualization of Threats, which may come from adversarial (malicious attacks), or non-adversarial (inadvertent) sources. </a:t>
            </a:r>
          </a:p>
          <a:p>
            <a:r>
              <a:rPr lang="en-US" sz="2800" dirty="0"/>
              <a:t>When as asset is vulnerable toa threat, it is at Risk. The level of risk depends on the severity, or pervasiveness of the vulnerability, and the likelihood of the threat occurring. </a:t>
            </a:r>
          </a:p>
          <a:p>
            <a:r>
              <a:rPr lang="en-US" sz="2800" dirty="0"/>
              <a:t>When a threat successfully exploits a vulnerability, an Incident occurs. An incident may have several impacts, each of varying severity, to the business. </a:t>
            </a:r>
          </a:p>
          <a:p>
            <a:r>
              <a:rPr lang="en-US" sz="2800" dirty="0"/>
              <a:t>Controls are used to protect business assets from the realization of risks, or to mitigate the impact to the business should an incident occur. </a:t>
            </a:r>
          </a:p>
          <a:p>
            <a:endParaRPr lang="en-US" sz="1500" dirty="0">
              <a:latin typeface="+mn-lt"/>
              <a:cs typeface="+mn-cs"/>
            </a:endParaRPr>
          </a:p>
        </p:txBody>
      </p:sp>
      <p:pic>
        <p:nvPicPr>
          <p:cNvPr id="9" name="Content Placeholder 8">
            <a:extLst>
              <a:ext uri="{FF2B5EF4-FFF2-40B4-BE49-F238E27FC236}">
                <a16:creationId xmlns:a16="http://schemas.microsoft.com/office/drawing/2014/main" id="{1D418147-5CD4-4C3C-9207-0EA859336D33}"/>
              </a:ext>
            </a:extLst>
          </p:cNvPr>
          <p:cNvPicPr>
            <a:picLocks noChangeAspect="1"/>
          </p:cNvPicPr>
          <p:nvPr/>
        </p:nvPicPr>
        <p:blipFill>
          <a:blip r:embed="rId3"/>
          <a:stretch>
            <a:fillRect/>
          </a:stretch>
        </p:blipFill>
        <p:spPr>
          <a:xfrm>
            <a:off x="3973323" y="692266"/>
            <a:ext cx="4688077" cy="3638318"/>
          </a:xfrm>
          <a:prstGeom prst="rect">
            <a:avLst/>
          </a:prstGeom>
        </p:spPr>
      </p:pic>
    </p:spTree>
    <p:extLst>
      <p:ext uri="{BB962C8B-B14F-4D97-AF65-F5344CB8AC3E}">
        <p14:creationId xmlns:p14="http://schemas.microsoft.com/office/powerpoint/2010/main" val="3131337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67A07-FC89-415F-93BC-C9206ADFD789}"/>
              </a:ext>
            </a:extLst>
          </p:cNvPr>
          <p:cNvSpPr>
            <a:spLocks noGrp="1"/>
          </p:cNvSpPr>
          <p:nvPr>
            <p:ph type="title"/>
          </p:nvPr>
        </p:nvSpPr>
        <p:spPr>
          <a:xfrm>
            <a:off x="480061" y="233801"/>
            <a:ext cx="4284555" cy="776836"/>
          </a:xfrm>
        </p:spPr>
        <p:txBody>
          <a:bodyPr vert="horz" lIns="68580" tIns="34290" rIns="68580" bIns="34290" rtlCol="0" anchor="ctr">
            <a:normAutofit/>
          </a:bodyPr>
          <a:lstStyle/>
          <a:p>
            <a:r>
              <a:rPr lang="en-US" sz="1875" b="1" dirty="0">
                <a:solidFill>
                  <a:schemeClr val="tx1"/>
                </a:solidFill>
                <a:latin typeface="+mj-lt"/>
                <a:cs typeface="+mj-cs"/>
              </a:rPr>
              <a:t>Our Goal for this session is to help you to…</a:t>
            </a:r>
          </a:p>
        </p:txBody>
      </p:sp>
      <p:sp>
        <p:nvSpPr>
          <p:cNvPr id="5" name="Content Placeholder 4">
            <a:extLst>
              <a:ext uri="{FF2B5EF4-FFF2-40B4-BE49-F238E27FC236}">
                <a16:creationId xmlns:a16="http://schemas.microsoft.com/office/drawing/2014/main" id="{F57C265C-0892-484D-BE8A-AB2CCE0BE757}"/>
              </a:ext>
            </a:extLst>
          </p:cNvPr>
          <p:cNvSpPr>
            <a:spLocks noGrp="1"/>
          </p:cNvSpPr>
          <p:nvPr>
            <p:ph idx="4294967295"/>
          </p:nvPr>
        </p:nvSpPr>
        <p:spPr>
          <a:xfrm>
            <a:off x="480061" y="1397523"/>
            <a:ext cx="4254500" cy="2780553"/>
          </a:xfrm>
        </p:spPr>
        <p:txBody>
          <a:bodyPr vert="horz" lIns="68580" tIns="34290" rIns="68580" bIns="34290" rtlCol="0" anchor="ctr">
            <a:noAutofit/>
          </a:bodyPr>
          <a:lstStyle/>
          <a:p>
            <a:r>
              <a:rPr lang="en-US" sz="1350" dirty="0"/>
              <a:t>Understand the importance of Security</a:t>
            </a:r>
          </a:p>
          <a:p>
            <a:pPr lvl="0"/>
            <a:r>
              <a:rPr lang="en-US" sz="1350" dirty="0"/>
              <a:t>Understand the risks associated with cyber attacks, identity and data theft, loss or disruption of services and systems. </a:t>
            </a:r>
          </a:p>
          <a:p>
            <a:pPr lvl="0"/>
            <a:r>
              <a:rPr lang="en-US" sz="1350" dirty="0"/>
              <a:t>Understand the role of the Analysis Practitioner in managing Software Development Life Cycle (SDLC) security requirements and the challenges that go with it.</a:t>
            </a:r>
          </a:p>
          <a:p>
            <a:r>
              <a:rPr lang="en-US" sz="1350" dirty="0"/>
              <a:t>Provide you with some ideas about how to overcome some of the challenges with security requirements. </a:t>
            </a:r>
          </a:p>
        </p:txBody>
      </p:sp>
      <p:pic>
        <p:nvPicPr>
          <p:cNvPr id="9" name="Graphic 8" descr="Presentation with Checklist">
            <a:extLst>
              <a:ext uri="{FF2B5EF4-FFF2-40B4-BE49-F238E27FC236}">
                <a16:creationId xmlns:a16="http://schemas.microsoft.com/office/drawing/2014/main" id="{80CD5C48-A9FF-4297-BD9A-778C337830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18332" y="1010637"/>
            <a:ext cx="2846977" cy="3167439"/>
          </a:xfrm>
          <a:prstGeom prst="rect">
            <a:avLst/>
          </a:prstGeom>
        </p:spPr>
      </p:pic>
    </p:spTree>
    <p:extLst>
      <p:ext uri="{BB962C8B-B14F-4D97-AF65-F5344CB8AC3E}">
        <p14:creationId xmlns:p14="http://schemas.microsoft.com/office/powerpoint/2010/main" val="2291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C81AB-D6BC-45F0-AE4B-08558BDA91F1}"/>
              </a:ext>
            </a:extLst>
          </p:cNvPr>
          <p:cNvSpPr>
            <a:spLocks noGrp="1"/>
          </p:cNvSpPr>
          <p:nvPr>
            <p:ph type="title"/>
          </p:nvPr>
        </p:nvSpPr>
        <p:spPr/>
        <p:txBody>
          <a:bodyPr/>
          <a:lstStyle/>
          <a:p>
            <a:r>
              <a:rPr lang="en-US" b="1" dirty="0">
                <a:solidFill>
                  <a:schemeClr val="tx1"/>
                </a:solidFill>
              </a:rPr>
              <a:t>What security challenges do analysts face?</a:t>
            </a:r>
          </a:p>
        </p:txBody>
      </p:sp>
      <p:pic>
        <p:nvPicPr>
          <p:cNvPr id="4" name="Picture 4" descr="A close up of a sign&#10;&#10;Description generated with very high confidence">
            <a:extLst>
              <a:ext uri="{FF2B5EF4-FFF2-40B4-BE49-F238E27FC236}">
                <a16:creationId xmlns:a16="http://schemas.microsoft.com/office/drawing/2014/main" id="{BCD5D97B-628E-4580-9D8B-CF2407229B8A}"/>
              </a:ext>
            </a:extLst>
          </p:cNvPr>
          <p:cNvPicPr>
            <a:picLocks noChangeAspect="1"/>
          </p:cNvPicPr>
          <p:nvPr/>
        </p:nvPicPr>
        <p:blipFill>
          <a:blip r:embed="rId3"/>
          <a:stretch>
            <a:fillRect/>
          </a:stretch>
        </p:blipFill>
        <p:spPr>
          <a:xfrm>
            <a:off x="457201" y="1198809"/>
            <a:ext cx="798668" cy="798668"/>
          </a:xfrm>
          <a:prstGeom prst="rect">
            <a:avLst/>
          </a:prstGeom>
        </p:spPr>
      </p:pic>
      <p:pic>
        <p:nvPicPr>
          <p:cNvPr id="6" name="Graphic 5">
            <a:extLst>
              <a:ext uri="{FF2B5EF4-FFF2-40B4-BE49-F238E27FC236}">
                <a16:creationId xmlns:a16="http://schemas.microsoft.com/office/drawing/2014/main" id="{EB33EDE6-4AA8-41E2-B837-CF56C69A2C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6826" y="1771267"/>
            <a:ext cx="865178" cy="865178"/>
          </a:xfrm>
          <a:prstGeom prst="rect">
            <a:avLst/>
          </a:prstGeom>
        </p:spPr>
      </p:pic>
      <p:pic>
        <p:nvPicPr>
          <p:cNvPr id="8" name="Picture 7" descr="A close up of a logo&#10;&#10;Description automatically generated">
            <a:extLst>
              <a:ext uri="{FF2B5EF4-FFF2-40B4-BE49-F238E27FC236}">
                <a16:creationId xmlns:a16="http://schemas.microsoft.com/office/drawing/2014/main" id="{B1769711-1685-4491-8C43-74753F5D4474}"/>
              </a:ext>
            </a:extLst>
          </p:cNvPr>
          <p:cNvPicPr>
            <a:picLocks noChangeAspect="1"/>
          </p:cNvPicPr>
          <p:nvPr/>
        </p:nvPicPr>
        <p:blipFill>
          <a:blip r:embed="rId6"/>
          <a:stretch>
            <a:fillRect/>
          </a:stretch>
        </p:blipFill>
        <p:spPr>
          <a:xfrm>
            <a:off x="457200" y="2817898"/>
            <a:ext cx="920245" cy="812509"/>
          </a:xfrm>
          <a:prstGeom prst="rect">
            <a:avLst/>
          </a:prstGeom>
        </p:spPr>
      </p:pic>
      <p:sp>
        <p:nvSpPr>
          <p:cNvPr id="9" name="Rectangle 8">
            <a:extLst>
              <a:ext uri="{FF2B5EF4-FFF2-40B4-BE49-F238E27FC236}">
                <a16:creationId xmlns:a16="http://schemas.microsoft.com/office/drawing/2014/main" id="{5849520E-80C3-43BD-B8CD-DC6982DE3E9C}"/>
              </a:ext>
            </a:extLst>
          </p:cNvPr>
          <p:cNvSpPr/>
          <p:nvPr/>
        </p:nvSpPr>
        <p:spPr>
          <a:xfrm>
            <a:off x="1763486" y="3831100"/>
            <a:ext cx="6698317" cy="415498"/>
          </a:xfrm>
          <a:prstGeom prst="rect">
            <a:avLst/>
          </a:prstGeom>
        </p:spPr>
        <p:txBody>
          <a:bodyPr wrap="square">
            <a:spAutoFit/>
          </a:bodyPr>
          <a:lstStyle/>
          <a:p>
            <a:r>
              <a:rPr lang="en-US" sz="2100" b="1"/>
              <a:t>How to Communicate and summarize their analysis</a:t>
            </a:r>
          </a:p>
        </p:txBody>
      </p:sp>
      <p:sp>
        <p:nvSpPr>
          <p:cNvPr id="10" name="Rectangle 9">
            <a:extLst>
              <a:ext uri="{FF2B5EF4-FFF2-40B4-BE49-F238E27FC236}">
                <a16:creationId xmlns:a16="http://schemas.microsoft.com/office/drawing/2014/main" id="{2C4A0559-3001-4C7B-BAF1-FDBD3CC85A8B}"/>
              </a:ext>
            </a:extLst>
          </p:cNvPr>
          <p:cNvSpPr/>
          <p:nvPr/>
        </p:nvSpPr>
        <p:spPr>
          <a:xfrm>
            <a:off x="1523011" y="3025985"/>
            <a:ext cx="3740727" cy="415498"/>
          </a:xfrm>
          <a:prstGeom prst="rect">
            <a:avLst/>
          </a:prstGeom>
        </p:spPr>
        <p:txBody>
          <a:bodyPr wrap="square">
            <a:spAutoFit/>
          </a:bodyPr>
          <a:lstStyle/>
          <a:p>
            <a:r>
              <a:rPr lang="en-US" sz="2100" b="1"/>
              <a:t>Unable to sort their findings</a:t>
            </a:r>
          </a:p>
        </p:txBody>
      </p:sp>
      <p:sp>
        <p:nvSpPr>
          <p:cNvPr id="11" name="Rectangle 10">
            <a:extLst>
              <a:ext uri="{FF2B5EF4-FFF2-40B4-BE49-F238E27FC236}">
                <a16:creationId xmlns:a16="http://schemas.microsoft.com/office/drawing/2014/main" id="{FFC1A22F-0D9B-4893-AA6B-CFA31C7A31DD}"/>
              </a:ext>
            </a:extLst>
          </p:cNvPr>
          <p:cNvSpPr/>
          <p:nvPr/>
        </p:nvSpPr>
        <p:spPr>
          <a:xfrm>
            <a:off x="3329274" y="2231013"/>
            <a:ext cx="5033734" cy="415498"/>
          </a:xfrm>
          <a:prstGeom prst="rect">
            <a:avLst/>
          </a:prstGeom>
        </p:spPr>
        <p:txBody>
          <a:bodyPr wrap="square">
            <a:spAutoFit/>
          </a:bodyPr>
          <a:lstStyle/>
          <a:p>
            <a:r>
              <a:rPr lang="en-US" sz="2100" b="1" dirty="0">
                <a:solidFill>
                  <a:srgbClr val="FF0000"/>
                </a:solidFill>
              </a:rPr>
              <a:t>Being able to ask the Right questions</a:t>
            </a:r>
          </a:p>
        </p:txBody>
      </p:sp>
      <p:sp>
        <p:nvSpPr>
          <p:cNvPr id="12" name="Rectangle 11">
            <a:extLst>
              <a:ext uri="{FF2B5EF4-FFF2-40B4-BE49-F238E27FC236}">
                <a16:creationId xmlns:a16="http://schemas.microsoft.com/office/drawing/2014/main" id="{06DD6A61-7DF3-4195-AA9C-5A646E1BC204}"/>
              </a:ext>
            </a:extLst>
          </p:cNvPr>
          <p:cNvSpPr/>
          <p:nvPr/>
        </p:nvSpPr>
        <p:spPr>
          <a:xfrm>
            <a:off x="1377445" y="1425018"/>
            <a:ext cx="4579159" cy="415498"/>
          </a:xfrm>
          <a:prstGeom prst="rect">
            <a:avLst/>
          </a:prstGeom>
        </p:spPr>
        <p:txBody>
          <a:bodyPr wrap="square">
            <a:spAutoFit/>
          </a:bodyPr>
          <a:lstStyle/>
          <a:p>
            <a:r>
              <a:rPr lang="en-US" sz="2100" b="1"/>
              <a:t>Unable to find or collect related data</a:t>
            </a:r>
          </a:p>
        </p:txBody>
      </p:sp>
      <p:pic>
        <p:nvPicPr>
          <p:cNvPr id="14" name="Picture 13" descr="A close up of a logo&#10;&#10;Description automatically generated">
            <a:extLst>
              <a:ext uri="{FF2B5EF4-FFF2-40B4-BE49-F238E27FC236}">
                <a16:creationId xmlns:a16="http://schemas.microsoft.com/office/drawing/2014/main" id="{0B812E81-AABB-4390-ADB2-42453098BBA5}"/>
              </a:ext>
            </a:extLst>
          </p:cNvPr>
          <p:cNvPicPr>
            <a:picLocks noChangeAspect="1"/>
          </p:cNvPicPr>
          <p:nvPr/>
        </p:nvPicPr>
        <p:blipFill>
          <a:blip r:embed="rId7"/>
          <a:stretch>
            <a:fillRect/>
          </a:stretch>
        </p:blipFill>
        <p:spPr>
          <a:xfrm>
            <a:off x="7627536" y="3398393"/>
            <a:ext cx="1211664" cy="1211664"/>
          </a:xfrm>
          <a:prstGeom prst="rect">
            <a:avLst/>
          </a:prstGeom>
        </p:spPr>
      </p:pic>
    </p:spTree>
    <p:extLst>
      <p:ext uri="{BB962C8B-B14F-4D97-AF65-F5344CB8AC3E}">
        <p14:creationId xmlns:p14="http://schemas.microsoft.com/office/powerpoint/2010/main" val="175923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4F12B-F8AD-4F25-8C26-51E8868076C1}"/>
              </a:ext>
            </a:extLst>
          </p:cNvPr>
          <p:cNvSpPr>
            <a:spLocks noGrp="1"/>
          </p:cNvSpPr>
          <p:nvPr>
            <p:ph type="title"/>
          </p:nvPr>
        </p:nvSpPr>
        <p:spPr/>
        <p:txBody>
          <a:bodyPr/>
          <a:lstStyle/>
          <a:p>
            <a:r>
              <a:rPr lang="en-US" dirty="0"/>
              <a:t>Analyst’s view of Security Requirements</a:t>
            </a:r>
          </a:p>
        </p:txBody>
      </p:sp>
      <p:sp>
        <p:nvSpPr>
          <p:cNvPr id="4" name="Footer Placeholder 3">
            <a:extLst>
              <a:ext uri="{FF2B5EF4-FFF2-40B4-BE49-F238E27FC236}">
                <a16:creationId xmlns:a16="http://schemas.microsoft.com/office/drawing/2014/main" id="{89B19981-B583-486C-BB1B-863A54C0CFFC}"/>
              </a:ext>
            </a:extLst>
          </p:cNvPr>
          <p:cNvSpPr>
            <a:spLocks noGrp="1"/>
          </p:cNvSpPr>
          <p:nvPr>
            <p:ph type="ftr" sz="quarter" idx="3"/>
          </p:nvPr>
        </p:nvSpPr>
        <p:spPr/>
        <p:txBody>
          <a:bodyPr/>
          <a:lstStyle/>
          <a:p>
            <a:r>
              <a:rPr lang="en-US"/>
              <a:t>© 2019 g2o LLC; proprietary and confidential</a:t>
            </a:r>
          </a:p>
        </p:txBody>
      </p:sp>
      <p:sp>
        <p:nvSpPr>
          <p:cNvPr id="5" name="Content Placeholder 4">
            <a:extLst>
              <a:ext uri="{FF2B5EF4-FFF2-40B4-BE49-F238E27FC236}">
                <a16:creationId xmlns:a16="http://schemas.microsoft.com/office/drawing/2014/main" id="{44C6D879-7532-4ACB-91ED-3D0731D80E3A}"/>
              </a:ext>
            </a:extLst>
          </p:cNvPr>
          <p:cNvSpPr>
            <a:spLocks noGrp="1"/>
          </p:cNvSpPr>
          <p:nvPr>
            <p:ph idx="1"/>
          </p:nvPr>
        </p:nvSpPr>
        <p:spPr/>
        <p:txBody>
          <a:bodyPr/>
          <a:lstStyle/>
          <a:p>
            <a:r>
              <a:rPr lang="en-US" dirty="0">
                <a:hlinkClick r:id="rId3"/>
              </a:rPr>
              <a:t>Mind Map of questions</a:t>
            </a:r>
            <a:endParaRPr lang="en-US" dirty="0"/>
          </a:p>
        </p:txBody>
      </p:sp>
      <p:pic>
        <p:nvPicPr>
          <p:cNvPr id="7" name="Content Placeholder 9" descr="Graphical user interface, text, application, Word&#10;&#10;Description automatically generated">
            <a:extLst>
              <a:ext uri="{FF2B5EF4-FFF2-40B4-BE49-F238E27FC236}">
                <a16:creationId xmlns:a16="http://schemas.microsoft.com/office/drawing/2014/main" id="{609AD363-1309-45EA-9D0F-271F55759C29}"/>
              </a:ext>
            </a:extLst>
          </p:cNvPr>
          <p:cNvPicPr>
            <a:picLocks noChangeAspect="1"/>
          </p:cNvPicPr>
          <p:nvPr/>
        </p:nvPicPr>
        <p:blipFill>
          <a:blip r:embed="rId4"/>
          <a:stretch>
            <a:fillRect/>
          </a:stretch>
        </p:blipFill>
        <p:spPr>
          <a:xfrm>
            <a:off x="427228" y="1854200"/>
            <a:ext cx="8369300" cy="2618154"/>
          </a:xfrm>
          <a:prstGeom prst="rect">
            <a:avLst/>
          </a:prstGeom>
        </p:spPr>
      </p:pic>
    </p:spTree>
    <p:extLst>
      <p:ext uri="{BB962C8B-B14F-4D97-AF65-F5344CB8AC3E}">
        <p14:creationId xmlns:p14="http://schemas.microsoft.com/office/powerpoint/2010/main" val="3397059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F518B84-9F7F-407A-9261-27A67EF0D68F}"/>
              </a:ext>
            </a:extLst>
          </p:cNvPr>
          <p:cNvSpPr>
            <a:spLocks noGrp="1"/>
          </p:cNvSpPr>
          <p:nvPr>
            <p:ph type="title"/>
          </p:nvPr>
        </p:nvSpPr>
        <p:spPr/>
        <p:txBody>
          <a:bodyPr>
            <a:normAutofit fontScale="90000"/>
          </a:bodyPr>
          <a:lstStyle/>
          <a:p>
            <a:r>
              <a:rPr lang="en-US" sz="4900" dirty="0"/>
              <a:t>Thank you!</a:t>
            </a:r>
            <a:br>
              <a:rPr lang="en-US" sz="4900" dirty="0"/>
            </a:br>
            <a:br>
              <a:rPr lang="en-US" dirty="0"/>
            </a:br>
            <a:r>
              <a:rPr lang="en-US" sz="2200" dirty="0">
                <a:latin typeface="Rubik" pitchFamily="2" charset="-79"/>
                <a:cs typeface="Rubik"/>
              </a:rPr>
              <a:t>Ryan.Skoglund@g2o.com</a:t>
            </a:r>
            <a:br>
              <a:rPr lang="en-US" sz="2200" dirty="0">
                <a:latin typeface="Rubik" pitchFamily="2" charset="-79"/>
                <a:cs typeface="Rubik"/>
              </a:rPr>
            </a:br>
            <a:endParaRPr lang="en-US" sz="2200" dirty="0"/>
          </a:p>
        </p:txBody>
      </p:sp>
      <p:sp>
        <p:nvSpPr>
          <p:cNvPr id="7" name="Footer Placeholder 6">
            <a:extLst>
              <a:ext uri="{FF2B5EF4-FFF2-40B4-BE49-F238E27FC236}">
                <a16:creationId xmlns:a16="http://schemas.microsoft.com/office/drawing/2014/main" id="{01B64230-F6D9-4030-B2CD-5240E19A319D}"/>
              </a:ext>
            </a:extLst>
          </p:cNvPr>
          <p:cNvSpPr>
            <a:spLocks noGrp="1"/>
          </p:cNvSpPr>
          <p:nvPr>
            <p:ph type="ftr" sz="quarter" idx="3"/>
          </p:nvPr>
        </p:nvSpPr>
        <p:spPr>
          <a:xfrm>
            <a:off x="6610863" y="4773589"/>
            <a:ext cx="2429666" cy="273844"/>
          </a:xfrm>
        </p:spPr>
        <p:txBody>
          <a:bodyPr/>
          <a:lstStyle/>
          <a:p>
            <a:r>
              <a:rPr lang="en-US">
                <a:cs typeface="Rubik Light"/>
              </a:rPr>
              <a:t>© 2020 g2o, LLC; proprietary and confidential</a:t>
            </a:r>
          </a:p>
        </p:txBody>
      </p:sp>
    </p:spTree>
    <p:extLst>
      <p:ext uri="{BB962C8B-B14F-4D97-AF65-F5344CB8AC3E}">
        <p14:creationId xmlns:p14="http://schemas.microsoft.com/office/powerpoint/2010/main" val="1250872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6158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12" name="Rectangle 11">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pic>
        <p:nvPicPr>
          <p:cNvPr id="14" name="Picture 13">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itle 3">
            <a:extLst>
              <a:ext uri="{FF2B5EF4-FFF2-40B4-BE49-F238E27FC236}">
                <a16:creationId xmlns:a16="http://schemas.microsoft.com/office/drawing/2014/main" id="{20A67A07-FC89-415F-93BC-C9206ADFD789}"/>
              </a:ext>
            </a:extLst>
          </p:cNvPr>
          <p:cNvSpPr>
            <a:spLocks noGrp="1"/>
          </p:cNvSpPr>
          <p:nvPr>
            <p:ph type="title"/>
          </p:nvPr>
        </p:nvSpPr>
        <p:spPr>
          <a:xfrm>
            <a:off x="538344" y="1536713"/>
            <a:ext cx="2751871" cy="2070074"/>
          </a:xfrm>
        </p:spPr>
        <p:txBody>
          <a:bodyPr vert="horz" lIns="68580" tIns="34290" rIns="68580" bIns="34290" rtlCol="0" anchor="ctr" anchorCtr="0">
            <a:normAutofit/>
          </a:bodyPr>
          <a:lstStyle/>
          <a:p>
            <a:pPr>
              <a:lnSpc>
                <a:spcPct val="90000"/>
              </a:lnSpc>
            </a:pPr>
            <a:r>
              <a:rPr lang="en-US" sz="3300" b="1">
                <a:solidFill>
                  <a:schemeClr val="accent2">
                    <a:lumMod val="25000"/>
                    <a:lumOff val="75000"/>
                  </a:schemeClr>
                </a:solidFill>
                <a:latin typeface="+mj-lt"/>
                <a:cs typeface="+mj-cs"/>
              </a:rPr>
              <a:t>Importance of Security</a:t>
            </a:r>
          </a:p>
        </p:txBody>
      </p:sp>
      <p:sp>
        <p:nvSpPr>
          <p:cNvPr id="5" name="Content Placeholder 4">
            <a:extLst>
              <a:ext uri="{FF2B5EF4-FFF2-40B4-BE49-F238E27FC236}">
                <a16:creationId xmlns:a16="http://schemas.microsoft.com/office/drawing/2014/main" id="{F57C265C-0892-484D-BE8A-AB2CCE0BE757}"/>
              </a:ext>
            </a:extLst>
          </p:cNvPr>
          <p:cNvSpPr>
            <a:spLocks noGrp="1"/>
          </p:cNvSpPr>
          <p:nvPr>
            <p:ph idx="1"/>
          </p:nvPr>
        </p:nvSpPr>
        <p:spPr>
          <a:xfrm>
            <a:off x="4462040" y="601399"/>
            <a:ext cx="4143617" cy="3922976"/>
          </a:xfrm>
        </p:spPr>
        <p:txBody>
          <a:bodyPr vert="horz" lIns="68580" tIns="34290" rIns="68580" bIns="34290" rtlCol="0" anchor="ctr">
            <a:noAutofit/>
          </a:bodyPr>
          <a:lstStyle/>
          <a:p>
            <a:pPr indent="-171450"/>
            <a:r>
              <a:rPr lang="en-US" sz="1350" dirty="0">
                <a:solidFill>
                  <a:srgbClr val="000000"/>
                </a:solidFill>
                <a:latin typeface="+mn-lt"/>
                <a:cs typeface="+mn-cs"/>
              </a:rPr>
              <a:t>The cost of fixing a defect goes up by a factor or one hundred as you move in the SDLC from requirements stage to the production stage. </a:t>
            </a:r>
          </a:p>
          <a:p>
            <a:pPr indent="-171450"/>
            <a:r>
              <a:rPr lang="en-US" sz="1350" dirty="0">
                <a:latin typeface="+mn-lt"/>
              </a:rPr>
              <a:t>Increase legal and regulatory environment –States like New York and California that are passing laws that require specific security solutions and privacy regulations with hefty fines for</a:t>
            </a:r>
            <a:r>
              <a:rPr lang="en-US" sz="1350" dirty="0">
                <a:solidFill>
                  <a:srgbClr val="000000"/>
                </a:solidFill>
                <a:latin typeface="+mn-lt"/>
                <a:cs typeface="+mn-cs"/>
              </a:rPr>
              <a:t> failing to protect and handle data effectively. </a:t>
            </a:r>
          </a:p>
          <a:p>
            <a:pPr indent="-171450"/>
            <a:r>
              <a:rPr lang="en-US" sz="1350" dirty="0">
                <a:solidFill>
                  <a:srgbClr val="000000"/>
                </a:solidFill>
                <a:latin typeface="+mn-lt"/>
                <a:cs typeface="+mn-cs"/>
              </a:rPr>
              <a:t>In a connected world, we each have a responsibility to protect ourselves and the people we interact with. </a:t>
            </a:r>
          </a:p>
          <a:p>
            <a:pPr indent="-171450"/>
            <a:r>
              <a:rPr lang="en-US" sz="1350" dirty="0">
                <a:solidFill>
                  <a:srgbClr val="000000"/>
                </a:solidFill>
                <a:latin typeface="+mn-lt"/>
                <a:cs typeface="+mn-cs"/>
              </a:rPr>
              <a:t>Increasing threats, severity of attacks and future outlook suggest we are no longer asking why cybersecurity is important, rather what do we need to do to protect our assets, information, infrastructure, customers and ourselves. </a:t>
            </a:r>
          </a:p>
        </p:txBody>
      </p:sp>
    </p:spTree>
    <p:extLst>
      <p:ext uri="{BB962C8B-B14F-4D97-AF65-F5344CB8AC3E}">
        <p14:creationId xmlns:p14="http://schemas.microsoft.com/office/powerpoint/2010/main" val="341480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125453" cy="51435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Calibri" panose="020F0502020204030204"/>
            </a:endParaRPr>
          </a:p>
        </p:txBody>
      </p:sp>
      <p:sp>
        <p:nvSpPr>
          <p:cNvPr id="3" name="Title 2">
            <a:extLst>
              <a:ext uri="{FF2B5EF4-FFF2-40B4-BE49-F238E27FC236}">
                <a16:creationId xmlns:a16="http://schemas.microsoft.com/office/drawing/2014/main" id="{57975F06-8CAA-41B2-AFB4-7704B38AFF6C}"/>
              </a:ext>
            </a:extLst>
          </p:cNvPr>
          <p:cNvSpPr>
            <a:spLocks noGrp="1"/>
          </p:cNvSpPr>
          <p:nvPr>
            <p:ph type="title"/>
          </p:nvPr>
        </p:nvSpPr>
        <p:spPr>
          <a:xfrm>
            <a:off x="515126" y="865180"/>
            <a:ext cx="2400300" cy="3345872"/>
          </a:xfrm>
        </p:spPr>
        <p:txBody>
          <a:bodyPr vert="horz" lIns="68580" tIns="34290" rIns="68580" bIns="34290" rtlCol="0" anchor="ctr" anchorCtr="0">
            <a:normAutofit/>
          </a:bodyPr>
          <a:lstStyle/>
          <a:p>
            <a:pPr>
              <a:lnSpc>
                <a:spcPct val="90000"/>
              </a:lnSpc>
            </a:pPr>
            <a:r>
              <a:rPr lang="en-US" sz="3300" dirty="0">
                <a:solidFill>
                  <a:srgbClr val="FFFFFF"/>
                </a:solidFill>
                <a:latin typeface="+mj-lt"/>
                <a:cs typeface="+mj-cs"/>
              </a:rPr>
              <a:t>Examples of Actual Security Breaches That Occurred in 2020.</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2" y="1841610"/>
            <a:ext cx="3062575"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0000"/>
              </a:solidFill>
              <a:latin typeface="Calibri" panose="020F0502020204030204"/>
            </a:endParaRPr>
          </a:p>
        </p:txBody>
      </p:sp>
      <p:sp>
        <p:nvSpPr>
          <p:cNvPr id="2" name="Content Placeholder 1">
            <a:extLst>
              <a:ext uri="{FF2B5EF4-FFF2-40B4-BE49-F238E27FC236}">
                <a16:creationId xmlns:a16="http://schemas.microsoft.com/office/drawing/2014/main" id="{F296259A-70B4-40E0-8B4A-7381489A1FA8}"/>
              </a:ext>
            </a:extLst>
          </p:cNvPr>
          <p:cNvSpPr>
            <a:spLocks noGrp="1"/>
          </p:cNvSpPr>
          <p:nvPr>
            <p:ph idx="1"/>
          </p:nvPr>
        </p:nvSpPr>
        <p:spPr>
          <a:xfrm>
            <a:off x="3335482" y="239315"/>
            <a:ext cx="5179868" cy="4904186"/>
          </a:xfrm>
        </p:spPr>
        <p:txBody>
          <a:bodyPr vert="horz" lIns="68580" tIns="34290" rIns="68580" bIns="34290" rtlCol="0" anchor="ctr">
            <a:normAutofit fontScale="77500" lnSpcReduction="20000"/>
          </a:bodyPr>
          <a:lstStyle/>
          <a:p>
            <a:pPr indent="-171450"/>
            <a:r>
              <a:rPr lang="en-US" b="1" dirty="0"/>
              <a:t>Microsoft</a:t>
            </a:r>
            <a:r>
              <a:rPr lang="en-US" dirty="0"/>
              <a:t> – </a:t>
            </a:r>
            <a:r>
              <a:rPr lang="en-US" u="sng" dirty="0"/>
              <a:t>Misconfigured Asset</a:t>
            </a:r>
            <a:r>
              <a:rPr lang="en-US" dirty="0"/>
              <a:t> - </a:t>
            </a:r>
            <a:r>
              <a:rPr lang="en-US" b="1" dirty="0"/>
              <a:t>January 22, 2020: </a:t>
            </a:r>
            <a:r>
              <a:rPr lang="en-US" dirty="0"/>
              <a:t>A customer support database holding over 280 million Microsoft customer records was left unprotected on the web. Microsoft’s exposed database disclosed email addresses, IP addresses, and support case details. Microsoft says the database did not include any other personal information.</a:t>
            </a:r>
            <a:endParaRPr lang="en-US" dirty="0">
              <a:latin typeface="+mn-lt"/>
              <a:cs typeface="+mn-cs"/>
            </a:endParaRPr>
          </a:p>
          <a:p>
            <a:pPr lvl="0"/>
            <a:r>
              <a:rPr lang="en-US" b="1" dirty="0"/>
              <a:t>Walgreens</a:t>
            </a:r>
            <a:r>
              <a:rPr lang="en-US" dirty="0"/>
              <a:t> – </a:t>
            </a:r>
            <a:r>
              <a:rPr lang="en-US" u="sng" dirty="0"/>
              <a:t>Application Vulnerability</a:t>
            </a:r>
            <a:r>
              <a:rPr lang="en-US" dirty="0"/>
              <a:t> - </a:t>
            </a:r>
            <a:r>
              <a:rPr lang="en-US" b="1" dirty="0"/>
              <a:t>March 2, 2020: </a:t>
            </a:r>
            <a:r>
              <a:rPr lang="en-US" dirty="0"/>
              <a:t>Walgreens, the second-largest US pharmacy chain, announced an error within their mobile app’s messaging feature that exposed not only personal messages sent within the app but also the names, prescription numbers and drug names, store numbers, and shipping addresses of its users. The total number of users affected has not been disclosed but the pharmacy’s app has over 10 million downloads.</a:t>
            </a:r>
            <a:endParaRPr lang="en-US" dirty="0">
              <a:latin typeface="+mn-lt"/>
              <a:cs typeface="+mn-cs"/>
            </a:endParaRPr>
          </a:p>
          <a:p>
            <a:r>
              <a:rPr lang="en-US" b="1" dirty="0"/>
              <a:t>General Electric</a:t>
            </a:r>
            <a:r>
              <a:rPr lang="en-US" dirty="0"/>
              <a:t> – </a:t>
            </a:r>
            <a:r>
              <a:rPr lang="en-US" u="sng" dirty="0"/>
              <a:t>Third Party Exposure</a:t>
            </a:r>
            <a:r>
              <a:rPr lang="en-US" dirty="0"/>
              <a:t> - </a:t>
            </a:r>
            <a:r>
              <a:rPr lang="en-US" b="1" dirty="0"/>
              <a:t>March 24, 2020: </a:t>
            </a:r>
            <a:r>
              <a:rPr lang="en-US" dirty="0"/>
              <a:t>The technology conglomerate, General Electric (GE), disclosed that a third party vendor experienced a data breach, exposing the personally identifiable information of over 280,000 current and former employees. The employee information accessed through Canon Business Process Services included names, addresses, Social Security numbers, driver’s license numbers, bank account numbers, passport numbers, and dates of birth.</a:t>
            </a:r>
          </a:p>
          <a:p>
            <a:pPr lvl="0"/>
            <a:r>
              <a:rPr lang="en-US" b="1" dirty="0"/>
              <a:t>San Francisco International Airport</a:t>
            </a:r>
            <a:r>
              <a:rPr lang="en-US" dirty="0"/>
              <a:t> – </a:t>
            </a:r>
            <a:r>
              <a:rPr lang="en-US" u="sng" dirty="0"/>
              <a:t>Application Vulnerability</a:t>
            </a:r>
            <a:r>
              <a:rPr lang="en-US" dirty="0"/>
              <a:t> - </a:t>
            </a:r>
            <a:r>
              <a:rPr lang="en-US" b="1" dirty="0"/>
              <a:t>April 13, 2020:</a:t>
            </a:r>
            <a:r>
              <a:rPr lang="en-US" dirty="0"/>
              <a:t> Two websites hosted by the San Francisco International Airport (SFO), SFOConnect.com and SFOConstruction.com, suffered a security incident in which hackers injected malicious code to collect users’ login credentials. The malware gained access to usernames and passwords used to log on to the impacted websites.</a:t>
            </a:r>
          </a:p>
          <a:p>
            <a:pPr indent="-171450"/>
            <a:endParaRPr lang="en-US" dirty="0">
              <a:latin typeface="+mn-lt"/>
              <a:cs typeface="+mn-cs"/>
            </a:endParaRPr>
          </a:p>
        </p:txBody>
      </p:sp>
    </p:spTree>
    <p:extLst>
      <p:ext uri="{BB962C8B-B14F-4D97-AF65-F5344CB8AC3E}">
        <p14:creationId xmlns:p14="http://schemas.microsoft.com/office/powerpoint/2010/main" val="282590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61618-58C5-4328-9016-E9BA8A2E8C41}"/>
              </a:ext>
            </a:extLst>
          </p:cNvPr>
          <p:cNvSpPr>
            <a:spLocks noGrp="1"/>
          </p:cNvSpPr>
          <p:nvPr>
            <p:ph type="title"/>
          </p:nvPr>
        </p:nvSpPr>
        <p:spPr>
          <a:xfrm>
            <a:off x="426719" y="541782"/>
            <a:ext cx="8360823" cy="623875"/>
          </a:xfrm>
        </p:spPr>
        <p:txBody>
          <a:bodyPr/>
          <a:lstStyle/>
          <a:p>
            <a:r>
              <a:rPr lang="en-US" dirty="0">
                <a:cs typeface="Rubik Bold"/>
              </a:rPr>
              <a:t> Data Breach Cost – Global Study   </a:t>
            </a:r>
            <a:r>
              <a:rPr lang="en-US" sz="1000" dirty="0">
                <a:cs typeface="Rubik Bold"/>
              </a:rPr>
              <a:t>By </a:t>
            </a:r>
            <a:r>
              <a:rPr lang="en-US" sz="1000" dirty="0" err="1">
                <a:cs typeface="Rubik Bold"/>
              </a:rPr>
              <a:t>Ponemon</a:t>
            </a:r>
            <a:r>
              <a:rPr lang="en-US" sz="1000" dirty="0">
                <a:cs typeface="Rubik Bold"/>
              </a:rPr>
              <a:t> Institute</a:t>
            </a:r>
            <a:endParaRPr lang="en-US" dirty="0">
              <a:cs typeface="Rubik Bold"/>
            </a:endParaRPr>
          </a:p>
        </p:txBody>
      </p:sp>
      <p:sp>
        <p:nvSpPr>
          <p:cNvPr id="3" name="Content Placeholder 2">
            <a:extLst>
              <a:ext uri="{FF2B5EF4-FFF2-40B4-BE49-F238E27FC236}">
                <a16:creationId xmlns:a16="http://schemas.microsoft.com/office/drawing/2014/main" id="{33A08ECA-5803-4D7D-B1D0-6C5902F22372}"/>
              </a:ext>
            </a:extLst>
          </p:cNvPr>
          <p:cNvSpPr>
            <a:spLocks noGrp="1"/>
          </p:cNvSpPr>
          <p:nvPr>
            <p:ph idx="1"/>
          </p:nvPr>
        </p:nvSpPr>
        <p:spPr>
          <a:xfrm>
            <a:off x="639573" y="1249236"/>
            <a:ext cx="7425719" cy="3558508"/>
          </a:xfrm>
        </p:spPr>
        <p:txBody>
          <a:bodyPr vert="horz" lIns="91440" tIns="45720" rIns="91440" bIns="45720" rtlCol="0" anchor="t">
            <a:normAutofit/>
          </a:bodyPr>
          <a:lstStyle/>
          <a:p>
            <a:pPr>
              <a:lnSpc>
                <a:spcPct val="113999"/>
              </a:lnSpc>
              <a:buFont typeface="Courier New" panose="02070309020205020404" pitchFamily="49" charset="0"/>
              <a:buChar char="o"/>
            </a:pPr>
            <a:r>
              <a:rPr lang="en-US" sz="2000" dirty="0">
                <a:cs typeface="Rubik"/>
              </a:rPr>
              <a:t>$3.86 Million Average total cost of a data breach</a:t>
            </a:r>
          </a:p>
          <a:p>
            <a:pPr>
              <a:lnSpc>
                <a:spcPct val="113999"/>
              </a:lnSpc>
              <a:buFont typeface="Courier New" panose="02070309020205020404" pitchFamily="49" charset="0"/>
              <a:buChar char="o"/>
            </a:pPr>
            <a:r>
              <a:rPr lang="en-US" sz="2000" dirty="0">
                <a:cs typeface="Rubik"/>
              </a:rPr>
              <a:t>27.9% Likelihood of a recurring material breach over the next two years.</a:t>
            </a:r>
          </a:p>
          <a:p>
            <a:pPr>
              <a:lnSpc>
                <a:spcPct val="113999"/>
              </a:lnSpc>
              <a:buFont typeface="Courier New" panose="02070309020205020404" pitchFamily="49" charset="0"/>
              <a:buChar char="o"/>
            </a:pPr>
            <a:r>
              <a:rPr lang="en-US" sz="2000" dirty="0">
                <a:cs typeface="Rubik"/>
              </a:rPr>
              <a:t>$148 Average cost per lost or stolen record</a:t>
            </a:r>
          </a:p>
          <a:p>
            <a:pPr>
              <a:lnSpc>
                <a:spcPct val="113999"/>
              </a:lnSpc>
              <a:buFont typeface="Courier New" panose="02070309020205020404" pitchFamily="49" charset="0"/>
              <a:buChar char="o"/>
            </a:pPr>
            <a:r>
              <a:rPr lang="en-US" sz="2000" dirty="0">
                <a:cs typeface="Rubik"/>
              </a:rPr>
              <a:t>$14 Average cost savings per record with an Incident Response team</a:t>
            </a:r>
          </a:p>
          <a:p>
            <a:pPr>
              <a:lnSpc>
                <a:spcPct val="113999"/>
              </a:lnSpc>
              <a:buFont typeface="Courier New" panose="02070309020205020404" pitchFamily="49" charset="0"/>
              <a:buChar char="o"/>
            </a:pPr>
            <a:endParaRPr lang="en-US" sz="1000" dirty="0">
              <a:cs typeface="Rubik"/>
            </a:endParaRPr>
          </a:p>
          <a:p>
            <a:pPr>
              <a:lnSpc>
                <a:spcPct val="113999"/>
              </a:lnSpc>
              <a:buFont typeface="Courier New" panose="02070309020205020404" pitchFamily="49" charset="0"/>
              <a:buChar char="o"/>
            </a:pPr>
            <a:endParaRPr lang="en-US" sz="1000" dirty="0">
              <a:cs typeface="Rubik"/>
            </a:endParaRPr>
          </a:p>
          <a:p>
            <a:pPr marL="342900" lvl="1" indent="0">
              <a:lnSpc>
                <a:spcPct val="113999"/>
              </a:lnSpc>
              <a:buNone/>
            </a:pPr>
            <a:endParaRPr lang="en-US" sz="1000" dirty="0">
              <a:cs typeface="Rubik"/>
            </a:endParaRPr>
          </a:p>
          <a:p>
            <a:pPr marL="0" indent="0">
              <a:lnSpc>
                <a:spcPct val="113999"/>
              </a:lnSpc>
              <a:buNone/>
            </a:pPr>
            <a:endParaRPr lang="en-US" sz="1000" dirty="0">
              <a:cs typeface="Rubik"/>
            </a:endParaRPr>
          </a:p>
          <a:p>
            <a:pPr marL="285750" indent="-285750">
              <a:lnSpc>
                <a:spcPct val="113999"/>
              </a:lnSpc>
              <a:buAutoNum type="arabicPeriod"/>
            </a:pPr>
            <a:endParaRPr lang="en-US" sz="1000" dirty="0">
              <a:cs typeface="Rubik"/>
            </a:endParaRPr>
          </a:p>
          <a:p>
            <a:pPr marL="0" indent="0">
              <a:lnSpc>
                <a:spcPct val="113999"/>
              </a:lnSpc>
              <a:buNone/>
            </a:pPr>
            <a:endParaRPr lang="en-US" sz="1000" b="1" dirty="0">
              <a:cs typeface="Rubik"/>
            </a:endParaRPr>
          </a:p>
          <a:p>
            <a:pPr marL="285750" indent="-285750">
              <a:lnSpc>
                <a:spcPct val="113999"/>
              </a:lnSpc>
              <a:buAutoNum type="arabicPeriod"/>
            </a:pPr>
            <a:endParaRPr lang="en-US" sz="1000" dirty="0">
              <a:cs typeface="Rubik"/>
            </a:endParaRPr>
          </a:p>
          <a:p>
            <a:pPr marL="285750" indent="-285750">
              <a:lnSpc>
                <a:spcPct val="113999"/>
              </a:lnSpc>
              <a:buAutoNum type="arabicPeriod"/>
            </a:pPr>
            <a:endParaRPr lang="en-US" sz="1000" dirty="0">
              <a:cs typeface="Rubik"/>
            </a:endParaRPr>
          </a:p>
        </p:txBody>
      </p:sp>
      <p:sp>
        <p:nvSpPr>
          <p:cNvPr id="4" name="Footer Placeholder 3">
            <a:extLst>
              <a:ext uri="{FF2B5EF4-FFF2-40B4-BE49-F238E27FC236}">
                <a16:creationId xmlns:a16="http://schemas.microsoft.com/office/drawing/2014/main" id="{A39ED122-0FD0-4FE2-9FB1-712D53AFDC81}"/>
              </a:ext>
            </a:extLst>
          </p:cNvPr>
          <p:cNvSpPr>
            <a:spLocks noGrp="1"/>
          </p:cNvSpPr>
          <p:nvPr>
            <p:ph type="ftr" sz="quarter" idx="3"/>
          </p:nvPr>
        </p:nvSpPr>
        <p:spPr>
          <a:xfrm>
            <a:off x="6559684" y="4747999"/>
            <a:ext cx="2429666" cy="273844"/>
          </a:xfrm>
        </p:spPr>
        <p:txBody>
          <a:bodyPr/>
          <a:lstStyle/>
          <a:p>
            <a:r>
              <a:rPr lang="en-US"/>
              <a:t>© 2020 g2o LLC; proprietary and confidential</a:t>
            </a:r>
          </a:p>
        </p:txBody>
      </p:sp>
    </p:spTree>
    <p:extLst>
      <p:ext uri="{BB962C8B-B14F-4D97-AF65-F5344CB8AC3E}">
        <p14:creationId xmlns:p14="http://schemas.microsoft.com/office/powerpoint/2010/main" val="1639460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1DD9F0-02D5-4837-8BFD-B8B64F0C64D4}"/>
              </a:ext>
            </a:extLst>
          </p:cNvPr>
          <p:cNvSpPr>
            <a:spLocks noGrp="1"/>
          </p:cNvSpPr>
          <p:nvPr>
            <p:ph type="title"/>
          </p:nvPr>
        </p:nvSpPr>
        <p:spPr>
          <a:xfrm>
            <a:off x="482601" y="467544"/>
            <a:ext cx="2522981" cy="1205295"/>
          </a:xfrm>
          <a:noFill/>
          <a:ln w="19050">
            <a:solidFill>
              <a:schemeClr val="tx1"/>
            </a:solidFill>
          </a:ln>
        </p:spPr>
        <p:txBody>
          <a:bodyPr vert="horz" wrap="square" lIns="68580" tIns="34290" rIns="68580" bIns="34290" rtlCol="0" anchor="ctr">
            <a:normAutofit/>
          </a:bodyPr>
          <a:lstStyle/>
          <a:p>
            <a:pPr algn="ctr">
              <a:lnSpc>
                <a:spcPct val="90000"/>
              </a:lnSpc>
            </a:pPr>
            <a:r>
              <a:rPr lang="en-US" sz="2100">
                <a:solidFill>
                  <a:schemeClr val="tx1"/>
                </a:solidFill>
                <a:latin typeface="+mj-lt"/>
                <a:cs typeface="+mj-cs"/>
              </a:rPr>
              <a:t>What is a Risk?</a:t>
            </a:r>
          </a:p>
        </p:txBody>
      </p:sp>
      <p:sp>
        <p:nvSpPr>
          <p:cNvPr id="2" name="Content Placeholder 1">
            <a:extLst>
              <a:ext uri="{FF2B5EF4-FFF2-40B4-BE49-F238E27FC236}">
                <a16:creationId xmlns:a16="http://schemas.microsoft.com/office/drawing/2014/main" id="{FD9C820E-ABE0-4BA8-87FB-B9CE1D45D02A}"/>
              </a:ext>
            </a:extLst>
          </p:cNvPr>
          <p:cNvSpPr>
            <a:spLocks noGrp="1"/>
          </p:cNvSpPr>
          <p:nvPr>
            <p:ph idx="1"/>
          </p:nvPr>
        </p:nvSpPr>
        <p:spPr>
          <a:xfrm>
            <a:off x="356403" y="2052012"/>
            <a:ext cx="2775376" cy="2561717"/>
          </a:xfrm>
        </p:spPr>
        <p:txBody>
          <a:bodyPr vert="horz" lIns="68580" tIns="34290" rIns="68580" bIns="34290" rtlCol="0">
            <a:normAutofit fontScale="92500"/>
          </a:bodyPr>
          <a:lstStyle/>
          <a:p>
            <a:pPr marL="32862" indent="0">
              <a:buNone/>
            </a:pPr>
            <a:r>
              <a:rPr lang="en-US" sz="2100">
                <a:latin typeface="+mn-lt"/>
                <a:cs typeface="+mn-cs"/>
              </a:rPr>
              <a:t>In IT Security, the term </a:t>
            </a:r>
            <a:r>
              <a:rPr lang="en-US" sz="2400" b="1">
                <a:latin typeface="+mn-lt"/>
                <a:cs typeface="+mn-cs"/>
              </a:rPr>
              <a:t>risk</a:t>
            </a:r>
            <a:r>
              <a:rPr lang="en-US" sz="2100">
                <a:latin typeface="+mn-lt"/>
                <a:cs typeface="+mn-cs"/>
              </a:rPr>
              <a:t> generally refers to a metric assigned to a given threat, based upon the </a:t>
            </a:r>
            <a:r>
              <a:rPr lang="en-US" sz="2400" b="1">
                <a:latin typeface="+mn-lt"/>
                <a:cs typeface="+mn-cs"/>
              </a:rPr>
              <a:t>likelihood</a:t>
            </a:r>
            <a:r>
              <a:rPr lang="en-US" sz="2100">
                <a:latin typeface="+mn-lt"/>
                <a:cs typeface="+mn-cs"/>
              </a:rPr>
              <a:t> &amp; probable </a:t>
            </a:r>
            <a:r>
              <a:rPr lang="en-US" sz="2400" b="1">
                <a:latin typeface="+mn-lt"/>
                <a:cs typeface="+mn-cs"/>
              </a:rPr>
              <a:t>impact</a:t>
            </a:r>
            <a:r>
              <a:rPr lang="en-US" sz="2100">
                <a:latin typeface="+mn-lt"/>
                <a:cs typeface="+mn-cs"/>
              </a:rPr>
              <a:t> of a given threat. </a:t>
            </a:r>
          </a:p>
          <a:p>
            <a:endParaRPr lang="en-US" sz="1500" b="1" i="1">
              <a:latin typeface="+mn-lt"/>
              <a:cs typeface="+mn-cs"/>
            </a:endParaRPr>
          </a:p>
          <a:p>
            <a:pPr marL="0"/>
            <a:endParaRPr lang="en-US" sz="1500" b="1" i="1">
              <a:latin typeface="+mn-lt"/>
              <a:cs typeface="+mn-cs"/>
            </a:endParaRPr>
          </a:p>
        </p:txBody>
      </p:sp>
      <p:sp>
        <p:nvSpPr>
          <p:cNvPr id="9" name="Rectangle 8">
            <a:extLst>
              <a:ext uri="{FF2B5EF4-FFF2-40B4-BE49-F238E27FC236}">
                <a16:creationId xmlns:a16="http://schemas.microsoft.com/office/drawing/2014/main" id="{477991F1-F246-49EB-A033-E75A38789059}"/>
              </a:ext>
            </a:extLst>
          </p:cNvPr>
          <p:cNvSpPr/>
          <p:nvPr/>
        </p:nvSpPr>
        <p:spPr>
          <a:xfrm>
            <a:off x="3672212" y="571500"/>
            <a:ext cx="2818079" cy="715837"/>
          </a:xfrm>
          <a:prstGeom prst="rect">
            <a:avLst/>
          </a:prstGeom>
        </p:spPr>
        <p:txBody>
          <a:bodyPr wrap="none">
            <a:spAutoFit/>
          </a:bodyPr>
          <a:lstStyle/>
          <a:p>
            <a:pPr marL="32862"/>
            <a:r>
              <a:rPr lang="en-US" sz="1013" dirty="0">
                <a:solidFill>
                  <a:srgbClr val="FF0000"/>
                </a:solidFill>
              </a:rPr>
              <a:t>Project Management Risk == IT Security Threat</a:t>
            </a:r>
          </a:p>
          <a:p>
            <a:pPr marL="32862"/>
            <a:endParaRPr lang="en-US" sz="1013" dirty="0">
              <a:solidFill>
                <a:srgbClr val="FF0000"/>
              </a:solidFill>
            </a:endParaRPr>
          </a:p>
          <a:p>
            <a:pPr marL="32862"/>
            <a:r>
              <a:rPr lang="en-US" sz="1013" dirty="0">
                <a:solidFill>
                  <a:srgbClr val="FF0000"/>
                </a:solidFill>
              </a:rPr>
              <a:t>Security is not COMPLIANCE.  It is reducing RISK.  </a:t>
            </a:r>
          </a:p>
          <a:p>
            <a:pPr marL="32862"/>
            <a:r>
              <a:rPr lang="en-US" sz="1013" dirty="0">
                <a:solidFill>
                  <a:srgbClr val="FF0000"/>
                </a:solidFill>
              </a:rPr>
              <a:t>Analysts nee to talk about RISK, not SECURITY.</a:t>
            </a:r>
          </a:p>
        </p:txBody>
      </p:sp>
      <p:pic>
        <p:nvPicPr>
          <p:cNvPr id="19" name="Picture 18">
            <a:extLst>
              <a:ext uri="{FF2B5EF4-FFF2-40B4-BE49-F238E27FC236}">
                <a16:creationId xmlns:a16="http://schemas.microsoft.com/office/drawing/2014/main" id="{74506E8E-FCDB-434C-9ABD-170C24CA8F3C}"/>
              </a:ext>
            </a:extLst>
          </p:cNvPr>
          <p:cNvPicPr>
            <a:picLocks noChangeAspect="1"/>
          </p:cNvPicPr>
          <p:nvPr/>
        </p:nvPicPr>
        <p:blipFill>
          <a:blip r:embed="rId3"/>
          <a:stretch>
            <a:fillRect/>
          </a:stretch>
        </p:blipFill>
        <p:spPr>
          <a:xfrm>
            <a:off x="4464478" y="1556532"/>
            <a:ext cx="3866810" cy="3057197"/>
          </a:xfrm>
          <a:prstGeom prst="rect">
            <a:avLst/>
          </a:prstGeom>
        </p:spPr>
      </p:pic>
    </p:spTree>
    <p:extLst>
      <p:ext uri="{BB962C8B-B14F-4D97-AF65-F5344CB8AC3E}">
        <p14:creationId xmlns:p14="http://schemas.microsoft.com/office/powerpoint/2010/main" val="1435775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074BC8-93E8-415E-98E1-953B83D9C743}"/>
              </a:ext>
            </a:extLst>
          </p:cNvPr>
          <p:cNvSpPr/>
          <p:nvPr/>
        </p:nvSpPr>
        <p:spPr>
          <a:xfrm>
            <a:off x="5023884" y="933007"/>
            <a:ext cx="1331728" cy="35964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13"/>
          </a:p>
        </p:txBody>
      </p:sp>
      <p:sp>
        <p:nvSpPr>
          <p:cNvPr id="3" name="Title 2">
            <a:extLst>
              <a:ext uri="{FF2B5EF4-FFF2-40B4-BE49-F238E27FC236}">
                <a16:creationId xmlns:a16="http://schemas.microsoft.com/office/drawing/2014/main" id="{98A25EE9-0154-47E5-BA9F-E5F1BF69D5B2}"/>
              </a:ext>
            </a:extLst>
          </p:cNvPr>
          <p:cNvSpPr>
            <a:spLocks noGrp="1"/>
          </p:cNvSpPr>
          <p:nvPr>
            <p:ph type="title"/>
          </p:nvPr>
        </p:nvSpPr>
        <p:spPr>
          <a:xfrm>
            <a:off x="628650" y="273844"/>
            <a:ext cx="7886700" cy="994172"/>
          </a:xfrm>
        </p:spPr>
        <p:txBody>
          <a:bodyPr vert="horz" lIns="68580" tIns="34290" rIns="68580" bIns="34290" rtlCol="0" anchor="ctr">
            <a:normAutofit/>
          </a:bodyPr>
          <a:lstStyle/>
          <a:p>
            <a:pPr>
              <a:lnSpc>
                <a:spcPct val="90000"/>
              </a:lnSpc>
            </a:pPr>
            <a:r>
              <a:rPr lang="en-US" sz="3300">
                <a:solidFill>
                  <a:schemeClr val="tx1"/>
                </a:solidFill>
                <a:latin typeface="+mj-lt"/>
                <a:cs typeface="+mj-cs"/>
              </a:rPr>
              <a:t>The NIST Risk Model</a:t>
            </a:r>
          </a:p>
        </p:txBody>
      </p:sp>
      <p:sp>
        <p:nvSpPr>
          <p:cNvPr id="6" name="Rectangle 5">
            <a:extLst>
              <a:ext uri="{FF2B5EF4-FFF2-40B4-BE49-F238E27FC236}">
                <a16:creationId xmlns:a16="http://schemas.microsoft.com/office/drawing/2014/main" id="{0991C37C-9039-4F57-84D0-C80FFD235CB3}"/>
              </a:ext>
            </a:extLst>
          </p:cNvPr>
          <p:cNvSpPr/>
          <p:nvPr/>
        </p:nvSpPr>
        <p:spPr>
          <a:xfrm>
            <a:off x="628650" y="1206654"/>
            <a:ext cx="1180214" cy="63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Threat Source</a:t>
            </a:r>
          </a:p>
        </p:txBody>
      </p:sp>
      <p:sp>
        <p:nvSpPr>
          <p:cNvPr id="12" name="Rectangle 11">
            <a:extLst>
              <a:ext uri="{FF2B5EF4-FFF2-40B4-BE49-F238E27FC236}">
                <a16:creationId xmlns:a16="http://schemas.microsoft.com/office/drawing/2014/main" id="{8BBE3875-D346-4B12-BDCE-C68E5558CA4D}"/>
              </a:ext>
            </a:extLst>
          </p:cNvPr>
          <p:cNvSpPr/>
          <p:nvPr/>
        </p:nvSpPr>
        <p:spPr>
          <a:xfrm>
            <a:off x="2864146" y="1206654"/>
            <a:ext cx="1180214" cy="63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Threat Event</a:t>
            </a:r>
          </a:p>
        </p:txBody>
      </p:sp>
      <p:sp>
        <p:nvSpPr>
          <p:cNvPr id="14" name="Rectangle 13">
            <a:extLst>
              <a:ext uri="{FF2B5EF4-FFF2-40B4-BE49-F238E27FC236}">
                <a16:creationId xmlns:a16="http://schemas.microsoft.com/office/drawing/2014/main" id="{DD1FEEF7-72C9-4FB3-B3E5-618E58D1E6C8}"/>
              </a:ext>
            </a:extLst>
          </p:cNvPr>
          <p:cNvSpPr/>
          <p:nvPr/>
        </p:nvSpPr>
        <p:spPr>
          <a:xfrm>
            <a:off x="5099641" y="1206654"/>
            <a:ext cx="1180214" cy="63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Vulnerability</a:t>
            </a:r>
          </a:p>
        </p:txBody>
      </p:sp>
      <p:sp>
        <p:nvSpPr>
          <p:cNvPr id="15" name="Rectangle 14">
            <a:extLst>
              <a:ext uri="{FF2B5EF4-FFF2-40B4-BE49-F238E27FC236}">
                <a16:creationId xmlns:a16="http://schemas.microsoft.com/office/drawing/2014/main" id="{7F735466-BBB5-4C73-AFFC-41F4FC3093D0}"/>
              </a:ext>
            </a:extLst>
          </p:cNvPr>
          <p:cNvSpPr/>
          <p:nvPr/>
        </p:nvSpPr>
        <p:spPr>
          <a:xfrm>
            <a:off x="7335136" y="1206654"/>
            <a:ext cx="1180214" cy="63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Adverse Impact</a:t>
            </a:r>
          </a:p>
        </p:txBody>
      </p:sp>
      <p:sp>
        <p:nvSpPr>
          <p:cNvPr id="16" name="Rectangle 15">
            <a:extLst>
              <a:ext uri="{FF2B5EF4-FFF2-40B4-BE49-F238E27FC236}">
                <a16:creationId xmlns:a16="http://schemas.microsoft.com/office/drawing/2014/main" id="{1750DDB6-4E83-4F9C-98AA-389E2312F1FC}"/>
              </a:ext>
            </a:extLst>
          </p:cNvPr>
          <p:cNvSpPr/>
          <p:nvPr/>
        </p:nvSpPr>
        <p:spPr>
          <a:xfrm>
            <a:off x="5099640" y="2412261"/>
            <a:ext cx="1180214" cy="6379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Predisposing Conditions</a:t>
            </a:r>
          </a:p>
        </p:txBody>
      </p:sp>
      <p:sp>
        <p:nvSpPr>
          <p:cNvPr id="7" name="Arrow: Right 6">
            <a:extLst>
              <a:ext uri="{FF2B5EF4-FFF2-40B4-BE49-F238E27FC236}">
                <a16:creationId xmlns:a16="http://schemas.microsoft.com/office/drawing/2014/main" id="{F121B8D0-8697-4955-B1A4-31BD6230D8E4}"/>
              </a:ext>
            </a:extLst>
          </p:cNvPr>
          <p:cNvSpPr/>
          <p:nvPr/>
        </p:nvSpPr>
        <p:spPr>
          <a:xfrm>
            <a:off x="1941771" y="1222603"/>
            <a:ext cx="789467" cy="53177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i="1"/>
              <a:t>initiates</a:t>
            </a:r>
          </a:p>
        </p:txBody>
      </p:sp>
      <p:sp>
        <p:nvSpPr>
          <p:cNvPr id="17" name="Arrow: Right 16">
            <a:extLst>
              <a:ext uri="{FF2B5EF4-FFF2-40B4-BE49-F238E27FC236}">
                <a16:creationId xmlns:a16="http://schemas.microsoft.com/office/drawing/2014/main" id="{1A426F7E-8F4F-4532-A8EF-52429DC87155}"/>
              </a:ext>
            </a:extLst>
          </p:cNvPr>
          <p:cNvSpPr/>
          <p:nvPr/>
        </p:nvSpPr>
        <p:spPr>
          <a:xfrm>
            <a:off x="4177267" y="1237335"/>
            <a:ext cx="789467" cy="53177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i="1"/>
              <a:t>exploits</a:t>
            </a:r>
          </a:p>
        </p:txBody>
      </p:sp>
      <p:sp>
        <p:nvSpPr>
          <p:cNvPr id="18" name="Arrow: Right 17">
            <a:extLst>
              <a:ext uri="{FF2B5EF4-FFF2-40B4-BE49-F238E27FC236}">
                <a16:creationId xmlns:a16="http://schemas.microsoft.com/office/drawing/2014/main" id="{2B062F7F-4555-405B-845A-4A22B7EC7D2C}"/>
              </a:ext>
            </a:extLst>
          </p:cNvPr>
          <p:cNvSpPr/>
          <p:nvPr/>
        </p:nvSpPr>
        <p:spPr>
          <a:xfrm>
            <a:off x="6412763" y="1268016"/>
            <a:ext cx="789467" cy="53177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050" i="1"/>
              <a:t>causing</a:t>
            </a:r>
          </a:p>
        </p:txBody>
      </p:sp>
      <p:sp>
        <p:nvSpPr>
          <p:cNvPr id="19" name="Rectangle: Rounded Corners 18">
            <a:extLst>
              <a:ext uri="{FF2B5EF4-FFF2-40B4-BE49-F238E27FC236}">
                <a16:creationId xmlns:a16="http://schemas.microsoft.com/office/drawing/2014/main" id="{97B3049E-6D86-4617-A3DF-26615CC53574}"/>
              </a:ext>
            </a:extLst>
          </p:cNvPr>
          <p:cNvSpPr/>
          <p:nvPr/>
        </p:nvSpPr>
        <p:spPr>
          <a:xfrm>
            <a:off x="5099643" y="3526729"/>
            <a:ext cx="1180212" cy="63795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013"/>
              <a:t>Security Controls</a:t>
            </a:r>
          </a:p>
          <a:p>
            <a:pPr algn="ctr"/>
            <a:r>
              <a:rPr lang="en-US" sz="825" i="1"/>
              <a:t>Planned/Implemented</a:t>
            </a:r>
          </a:p>
        </p:txBody>
      </p:sp>
      <p:sp>
        <p:nvSpPr>
          <p:cNvPr id="20" name="TextBox 19">
            <a:extLst>
              <a:ext uri="{FF2B5EF4-FFF2-40B4-BE49-F238E27FC236}">
                <a16:creationId xmlns:a16="http://schemas.microsoft.com/office/drawing/2014/main" id="{9E6FF6C3-D61C-40E0-8143-DDA07550E864}"/>
              </a:ext>
            </a:extLst>
          </p:cNvPr>
          <p:cNvSpPr txBox="1"/>
          <p:nvPr/>
        </p:nvSpPr>
        <p:spPr>
          <a:xfrm>
            <a:off x="628650" y="1927513"/>
            <a:ext cx="1180214" cy="507831"/>
          </a:xfrm>
          <a:prstGeom prst="rect">
            <a:avLst/>
          </a:prstGeom>
          <a:noFill/>
        </p:spPr>
        <p:txBody>
          <a:bodyPr wrap="square" rtlCol="0">
            <a:spAutoFit/>
          </a:bodyPr>
          <a:lstStyle/>
          <a:p>
            <a:pPr algn="ctr"/>
            <a:r>
              <a:rPr lang="en-US" sz="900"/>
              <a:t>with </a:t>
            </a:r>
            <a:r>
              <a:rPr lang="en-US" sz="900" b="1" i="1"/>
              <a:t>Characteristics</a:t>
            </a:r>
            <a:r>
              <a:rPr lang="en-US" sz="900"/>
              <a:t> (e.g., Capability, Intent)</a:t>
            </a:r>
          </a:p>
        </p:txBody>
      </p:sp>
      <p:sp>
        <p:nvSpPr>
          <p:cNvPr id="21" name="TextBox 20">
            <a:extLst>
              <a:ext uri="{FF2B5EF4-FFF2-40B4-BE49-F238E27FC236}">
                <a16:creationId xmlns:a16="http://schemas.microsoft.com/office/drawing/2014/main" id="{A3C82ADF-E1C8-4F03-82B7-F54B5E17B332}"/>
              </a:ext>
            </a:extLst>
          </p:cNvPr>
          <p:cNvSpPr txBox="1"/>
          <p:nvPr/>
        </p:nvSpPr>
        <p:spPr>
          <a:xfrm>
            <a:off x="1708519" y="1934596"/>
            <a:ext cx="1180214" cy="369332"/>
          </a:xfrm>
          <a:prstGeom prst="rect">
            <a:avLst/>
          </a:prstGeom>
          <a:noFill/>
        </p:spPr>
        <p:txBody>
          <a:bodyPr wrap="square" rtlCol="0">
            <a:spAutoFit/>
          </a:bodyPr>
          <a:lstStyle/>
          <a:p>
            <a:pPr algn="ctr"/>
            <a:r>
              <a:rPr lang="en-US" sz="900"/>
              <a:t>with </a:t>
            </a:r>
            <a:r>
              <a:rPr lang="en-US" sz="900" b="1" i="1"/>
              <a:t>Likelihood </a:t>
            </a:r>
            <a:r>
              <a:rPr lang="en-US" sz="900"/>
              <a:t>of Initiation</a:t>
            </a:r>
          </a:p>
        </p:txBody>
      </p:sp>
      <p:sp>
        <p:nvSpPr>
          <p:cNvPr id="22" name="TextBox 21">
            <a:extLst>
              <a:ext uri="{FF2B5EF4-FFF2-40B4-BE49-F238E27FC236}">
                <a16:creationId xmlns:a16="http://schemas.microsoft.com/office/drawing/2014/main" id="{CB3F9D89-F545-4D26-AD2A-DCA987D35A00}"/>
              </a:ext>
            </a:extLst>
          </p:cNvPr>
          <p:cNvSpPr txBox="1"/>
          <p:nvPr/>
        </p:nvSpPr>
        <p:spPr>
          <a:xfrm>
            <a:off x="2826266" y="1934596"/>
            <a:ext cx="1180214" cy="507831"/>
          </a:xfrm>
          <a:prstGeom prst="rect">
            <a:avLst/>
          </a:prstGeom>
          <a:noFill/>
        </p:spPr>
        <p:txBody>
          <a:bodyPr wrap="square" rtlCol="0">
            <a:spAutoFit/>
          </a:bodyPr>
          <a:lstStyle/>
          <a:p>
            <a:pPr algn="ctr"/>
            <a:r>
              <a:rPr lang="en-US" sz="900"/>
              <a:t>with </a:t>
            </a:r>
            <a:r>
              <a:rPr lang="en-US" sz="900" b="1" i="1"/>
              <a:t>Sequence </a:t>
            </a:r>
            <a:r>
              <a:rPr lang="en-US" sz="900"/>
              <a:t>of actions, activities, or scenarios</a:t>
            </a:r>
          </a:p>
        </p:txBody>
      </p:sp>
      <p:sp>
        <p:nvSpPr>
          <p:cNvPr id="23" name="TextBox 22">
            <a:extLst>
              <a:ext uri="{FF2B5EF4-FFF2-40B4-BE49-F238E27FC236}">
                <a16:creationId xmlns:a16="http://schemas.microsoft.com/office/drawing/2014/main" id="{E07B22F8-D646-4832-BC9D-7416E34C6E9B}"/>
              </a:ext>
            </a:extLst>
          </p:cNvPr>
          <p:cNvSpPr txBox="1"/>
          <p:nvPr/>
        </p:nvSpPr>
        <p:spPr>
          <a:xfrm>
            <a:off x="3925075" y="1925849"/>
            <a:ext cx="1180214" cy="369332"/>
          </a:xfrm>
          <a:prstGeom prst="rect">
            <a:avLst/>
          </a:prstGeom>
          <a:noFill/>
        </p:spPr>
        <p:txBody>
          <a:bodyPr wrap="square" rtlCol="0">
            <a:spAutoFit/>
          </a:bodyPr>
          <a:lstStyle/>
          <a:p>
            <a:pPr algn="ctr"/>
            <a:r>
              <a:rPr lang="en-US" sz="900"/>
              <a:t>with </a:t>
            </a:r>
            <a:r>
              <a:rPr lang="en-US" sz="900" b="1" i="1"/>
              <a:t>Likelihood</a:t>
            </a:r>
            <a:r>
              <a:rPr lang="en-US" sz="900"/>
              <a:t> of Success</a:t>
            </a:r>
          </a:p>
        </p:txBody>
      </p:sp>
      <p:sp>
        <p:nvSpPr>
          <p:cNvPr id="24" name="TextBox 23">
            <a:extLst>
              <a:ext uri="{FF2B5EF4-FFF2-40B4-BE49-F238E27FC236}">
                <a16:creationId xmlns:a16="http://schemas.microsoft.com/office/drawing/2014/main" id="{346B1172-3CF4-4153-BFF2-A6F9CF8CAF69}"/>
              </a:ext>
            </a:extLst>
          </p:cNvPr>
          <p:cNvSpPr txBox="1"/>
          <p:nvPr/>
        </p:nvSpPr>
        <p:spPr>
          <a:xfrm>
            <a:off x="5081531" y="1853780"/>
            <a:ext cx="1180214" cy="230832"/>
          </a:xfrm>
          <a:prstGeom prst="rect">
            <a:avLst/>
          </a:prstGeom>
          <a:noFill/>
        </p:spPr>
        <p:txBody>
          <a:bodyPr wrap="square" rtlCol="0">
            <a:spAutoFit/>
          </a:bodyPr>
          <a:lstStyle/>
          <a:p>
            <a:pPr algn="ctr"/>
            <a:r>
              <a:rPr lang="en-US" sz="900"/>
              <a:t>with </a:t>
            </a:r>
            <a:r>
              <a:rPr lang="en-US" sz="900" b="1" i="1"/>
              <a:t>Severity</a:t>
            </a:r>
            <a:endParaRPr lang="en-US" sz="900"/>
          </a:p>
        </p:txBody>
      </p:sp>
      <p:sp>
        <p:nvSpPr>
          <p:cNvPr id="25" name="TextBox 24">
            <a:extLst>
              <a:ext uri="{FF2B5EF4-FFF2-40B4-BE49-F238E27FC236}">
                <a16:creationId xmlns:a16="http://schemas.microsoft.com/office/drawing/2014/main" id="{C2626A2E-0CF0-401D-A8B7-88C3CDFCF07D}"/>
              </a:ext>
            </a:extLst>
          </p:cNvPr>
          <p:cNvSpPr txBox="1"/>
          <p:nvPr/>
        </p:nvSpPr>
        <p:spPr>
          <a:xfrm>
            <a:off x="5119198" y="2212801"/>
            <a:ext cx="1180214" cy="230832"/>
          </a:xfrm>
          <a:prstGeom prst="rect">
            <a:avLst/>
          </a:prstGeom>
          <a:noFill/>
        </p:spPr>
        <p:txBody>
          <a:bodyPr wrap="square" rtlCol="0">
            <a:spAutoFit/>
          </a:bodyPr>
          <a:lstStyle/>
          <a:p>
            <a:pPr algn="ctr"/>
            <a:r>
              <a:rPr lang="en-US" sz="900"/>
              <a:t>In the context of</a:t>
            </a:r>
          </a:p>
        </p:txBody>
      </p:sp>
      <p:sp>
        <p:nvSpPr>
          <p:cNvPr id="26" name="TextBox 25">
            <a:extLst>
              <a:ext uri="{FF2B5EF4-FFF2-40B4-BE49-F238E27FC236}">
                <a16:creationId xmlns:a16="http://schemas.microsoft.com/office/drawing/2014/main" id="{FF35A171-C330-420E-A99D-80662C5BAC6F}"/>
              </a:ext>
            </a:extLst>
          </p:cNvPr>
          <p:cNvSpPr txBox="1"/>
          <p:nvPr/>
        </p:nvSpPr>
        <p:spPr>
          <a:xfrm>
            <a:off x="5081531" y="3097000"/>
            <a:ext cx="1180214" cy="230832"/>
          </a:xfrm>
          <a:prstGeom prst="rect">
            <a:avLst/>
          </a:prstGeom>
          <a:noFill/>
        </p:spPr>
        <p:txBody>
          <a:bodyPr wrap="square" rtlCol="0">
            <a:spAutoFit/>
          </a:bodyPr>
          <a:lstStyle/>
          <a:p>
            <a:pPr algn="ctr"/>
            <a:r>
              <a:rPr lang="en-US" sz="900"/>
              <a:t>with </a:t>
            </a:r>
            <a:r>
              <a:rPr lang="en-US" sz="900" b="1" i="1"/>
              <a:t>Pervasiveness</a:t>
            </a:r>
            <a:endParaRPr lang="en-US" sz="900"/>
          </a:p>
        </p:txBody>
      </p:sp>
      <p:sp>
        <p:nvSpPr>
          <p:cNvPr id="27" name="TextBox 26">
            <a:extLst>
              <a:ext uri="{FF2B5EF4-FFF2-40B4-BE49-F238E27FC236}">
                <a16:creationId xmlns:a16="http://schemas.microsoft.com/office/drawing/2014/main" id="{7D604413-3360-49E8-8D1D-0AF6E5B8B914}"/>
              </a:ext>
            </a:extLst>
          </p:cNvPr>
          <p:cNvSpPr txBox="1"/>
          <p:nvPr/>
        </p:nvSpPr>
        <p:spPr>
          <a:xfrm>
            <a:off x="5119198" y="4148671"/>
            <a:ext cx="1180214" cy="230832"/>
          </a:xfrm>
          <a:prstGeom prst="rect">
            <a:avLst/>
          </a:prstGeom>
          <a:noFill/>
        </p:spPr>
        <p:txBody>
          <a:bodyPr wrap="square" rtlCol="0">
            <a:spAutoFit/>
          </a:bodyPr>
          <a:lstStyle/>
          <a:p>
            <a:pPr algn="ctr"/>
            <a:r>
              <a:rPr lang="en-US" sz="900"/>
              <a:t>with </a:t>
            </a:r>
            <a:r>
              <a:rPr lang="en-US" sz="900" b="1" i="1"/>
              <a:t>Effectiveness</a:t>
            </a:r>
            <a:endParaRPr lang="en-US" sz="900"/>
          </a:p>
        </p:txBody>
      </p:sp>
      <p:sp>
        <p:nvSpPr>
          <p:cNvPr id="28" name="TextBox 27">
            <a:extLst>
              <a:ext uri="{FF2B5EF4-FFF2-40B4-BE49-F238E27FC236}">
                <a16:creationId xmlns:a16="http://schemas.microsoft.com/office/drawing/2014/main" id="{06299121-BBA6-4A82-BD2F-93EB8423BB61}"/>
              </a:ext>
            </a:extLst>
          </p:cNvPr>
          <p:cNvSpPr txBox="1"/>
          <p:nvPr/>
        </p:nvSpPr>
        <p:spPr>
          <a:xfrm>
            <a:off x="7335136" y="1865345"/>
            <a:ext cx="1180214" cy="646331"/>
          </a:xfrm>
          <a:prstGeom prst="rect">
            <a:avLst/>
          </a:prstGeom>
          <a:noFill/>
        </p:spPr>
        <p:txBody>
          <a:bodyPr wrap="square" rtlCol="0">
            <a:spAutoFit/>
          </a:bodyPr>
          <a:lstStyle/>
          <a:p>
            <a:pPr algn="ctr"/>
            <a:r>
              <a:rPr lang="en-US" sz="900"/>
              <a:t>with </a:t>
            </a:r>
            <a:r>
              <a:rPr lang="en-US" sz="900" b="1" i="1"/>
              <a:t>Risk</a:t>
            </a:r>
            <a:r>
              <a:rPr lang="en-US" sz="900"/>
              <a:t> as a combination of </a:t>
            </a:r>
            <a:r>
              <a:rPr lang="en-US" sz="900" b="1" i="1"/>
              <a:t>Impact</a:t>
            </a:r>
            <a:r>
              <a:rPr lang="en-US" sz="900"/>
              <a:t> and </a:t>
            </a:r>
            <a:r>
              <a:rPr lang="en-US" sz="900" b="1" i="1"/>
              <a:t>Likelihood</a:t>
            </a:r>
          </a:p>
        </p:txBody>
      </p:sp>
      <p:sp>
        <p:nvSpPr>
          <p:cNvPr id="30" name="Rectangle: Rounded Corners 29">
            <a:extLst>
              <a:ext uri="{FF2B5EF4-FFF2-40B4-BE49-F238E27FC236}">
                <a16:creationId xmlns:a16="http://schemas.microsoft.com/office/drawing/2014/main" id="{A24A1BF9-6827-4830-82D8-E013BA7E1FAF}"/>
              </a:ext>
            </a:extLst>
          </p:cNvPr>
          <p:cNvSpPr/>
          <p:nvPr/>
        </p:nvSpPr>
        <p:spPr>
          <a:xfrm>
            <a:off x="7202230" y="3450318"/>
            <a:ext cx="1458035" cy="79077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013" b="1" i="1"/>
              <a:t>Organizational Risk</a:t>
            </a:r>
            <a:endParaRPr lang="en-US" sz="825" b="1" i="1"/>
          </a:p>
        </p:txBody>
      </p:sp>
      <p:sp>
        <p:nvSpPr>
          <p:cNvPr id="31" name="Arrow: Down 30">
            <a:extLst>
              <a:ext uri="{FF2B5EF4-FFF2-40B4-BE49-F238E27FC236}">
                <a16:creationId xmlns:a16="http://schemas.microsoft.com/office/drawing/2014/main" id="{E0DCF866-3E6E-4F99-AD16-3FC02C9ACBC4}"/>
              </a:ext>
            </a:extLst>
          </p:cNvPr>
          <p:cNvSpPr/>
          <p:nvPr/>
        </p:nvSpPr>
        <p:spPr>
          <a:xfrm>
            <a:off x="7086624" y="2420550"/>
            <a:ext cx="1689246" cy="893295"/>
          </a:xfrm>
          <a:prstGeom prst="downArrow">
            <a:avLst>
              <a:gd name="adj1" fmla="val 50000"/>
              <a:gd name="adj2" fmla="val 2609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13"/>
              <a:t>Producing</a:t>
            </a:r>
          </a:p>
        </p:txBody>
      </p:sp>
      <p:sp>
        <p:nvSpPr>
          <p:cNvPr id="32" name="TextBox 31">
            <a:extLst>
              <a:ext uri="{FF2B5EF4-FFF2-40B4-BE49-F238E27FC236}">
                <a16:creationId xmlns:a16="http://schemas.microsoft.com/office/drawing/2014/main" id="{E8969C4B-62DC-490A-8AA3-C3901CF2A4CB}"/>
              </a:ext>
            </a:extLst>
          </p:cNvPr>
          <p:cNvSpPr txBox="1"/>
          <p:nvPr/>
        </p:nvSpPr>
        <p:spPr>
          <a:xfrm>
            <a:off x="628650" y="3732891"/>
            <a:ext cx="3884871" cy="559961"/>
          </a:xfrm>
          <a:prstGeom prst="rect">
            <a:avLst/>
          </a:prstGeom>
          <a:noFill/>
          <a:ln>
            <a:solidFill>
              <a:schemeClr val="tx1"/>
            </a:solidFill>
          </a:ln>
        </p:spPr>
        <p:txBody>
          <a:bodyPr wrap="square" rtlCol="0">
            <a:spAutoFit/>
          </a:bodyPr>
          <a:lstStyle/>
          <a:p>
            <a:r>
              <a:rPr lang="en-US" sz="1013"/>
              <a:t>Taken from </a:t>
            </a:r>
          </a:p>
          <a:p>
            <a:r>
              <a:rPr lang="en-US" sz="1013"/>
              <a:t> </a:t>
            </a:r>
            <a:r>
              <a:rPr lang="en-US" sz="1013" i="1"/>
              <a:t>Guide for Conducting Risk Assessments</a:t>
            </a:r>
          </a:p>
          <a:p>
            <a:r>
              <a:rPr lang="en-US" sz="1013"/>
              <a:t>NIST Special Publication 800-30 Revision 1.</a:t>
            </a:r>
            <a:endParaRPr lang="en-US" sz="1013" i="1"/>
          </a:p>
        </p:txBody>
      </p:sp>
      <p:sp>
        <p:nvSpPr>
          <p:cNvPr id="2" name="TextBox 1">
            <a:extLst>
              <a:ext uri="{FF2B5EF4-FFF2-40B4-BE49-F238E27FC236}">
                <a16:creationId xmlns:a16="http://schemas.microsoft.com/office/drawing/2014/main" id="{C2BC0532-C62C-45B4-A975-FCCA424DF305}"/>
              </a:ext>
            </a:extLst>
          </p:cNvPr>
          <p:cNvSpPr txBox="1"/>
          <p:nvPr/>
        </p:nvSpPr>
        <p:spPr>
          <a:xfrm>
            <a:off x="517712" y="2729753"/>
            <a:ext cx="4289612" cy="623248"/>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1200" dirty="0">
                <a:solidFill>
                  <a:srgbClr val="002060"/>
                </a:solidFill>
                <a:ea typeface="+mn-lt"/>
                <a:cs typeface="+mn-lt"/>
              </a:rPr>
              <a:t>To reduce risk, we implement </a:t>
            </a:r>
            <a:r>
              <a:rPr lang="en-US" sz="1200" b="1" dirty="0">
                <a:solidFill>
                  <a:srgbClr val="002060"/>
                </a:solidFill>
                <a:ea typeface="+mn-lt"/>
                <a:cs typeface="+mn-lt"/>
              </a:rPr>
              <a:t>controls</a:t>
            </a:r>
            <a:r>
              <a:rPr lang="en-US" sz="1200" dirty="0">
                <a:solidFill>
                  <a:srgbClr val="002060"/>
                </a:solidFill>
                <a:ea typeface="+mn-lt"/>
                <a:cs typeface="+mn-lt"/>
              </a:rPr>
              <a:t> (or countermeasures) that reduce the impact, likelihood or both of a given class of Threats.</a:t>
            </a:r>
            <a:endParaRPr lang="en-US" sz="1013" dirty="0">
              <a:solidFill>
                <a:srgbClr val="002060"/>
              </a:solidFill>
              <a:ea typeface="+mn-lt"/>
              <a:cs typeface="+mn-lt"/>
            </a:endParaRPr>
          </a:p>
          <a:p>
            <a:endParaRPr lang="en-US" sz="1200" dirty="0">
              <a:latin typeface="Arial"/>
              <a:cs typeface="Arial"/>
            </a:endParaRPr>
          </a:p>
        </p:txBody>
      </p:sp>
    </p:spTree>
    <p:extLst>
      <p:ext uri="{BB962C8B-B14F-4D97-AF65-F5344CB8AC3E}">
        <p14:creationId xmlns:p14="http://schemas.microsoft.com/office/powerpoint/2010/main" val="636430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5">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8199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20A67A07-FC89-415F-93BC-C9206ADFD789}"/>
              </a:ext>
            </a:extLst>
          </p:cNvPr>
          <p:cNvSpPr>
            <a:spLocks noGrp="1"/>
          </p:cNvSpPr>
          <p:nvPr>
            <p:ph type="title" idx="4294967295"/>
          </p:nvPr>
        </p:nvSpPr>
        <p:spPr>
          <a:xfrm>
            <a:off x="393555" y="465294"/>
            <a:ext cx="2920168" cy="4128516"/>
          </a:xfrm>
        </p:spPr>
        <p:txBody>
          <a:bodyPr vert="horz" lIns="91440" tIns="45720" rIns="91440" bIns="45720" rtlCol="0" anchor="ctr">
            <a:normAutofit/>
          </a:bodyPr>
          <a:lstStyle/>
          <a:p>
            <a:pPr defTabSz="914400"/>
            <a:r>
              <a:rPr lang="en-US" sz="4500" kern="1200">
                <a:solidFill>
                  <a:schemeClr val="bg1"/>
                </a:solidFill>
                <a:latin typeface="+mj-lt"/>
                <a:ea typeface="+mj-ea"/>
                <a:cs typeface="+mj-cs"/>
              </a:rPr>
              <a:t>What is a Role of the Analyst is Security?</a:t>
            </a:r>
          </a:p>
        </p:txBody>
      </p:sp>
      <p:graphicFrame>
        <p:nvGraphicFramePr>
          <p:cNvPr id="8" name="Content Placeholder 4">
            <a:extLst>
              <a:ext uri="{FF2B5EF4-FFF2-40B4-BE49-F238E27FC236}">
                <a16:creationId xmlns:a16="http://schemas.microsoft.com/office/drawing/2014/main" id="{217E307B-1FE8-45C8-BCBC-E1347F99E54C}"/>
              </a:ext>
            </a:extLst>
          </p:cNvPr>
          <p:cNvGraphicFramePr>
            <a:graphicFrameLocks noGrp="1"/>
          </p:cNvGraphicFramePr>
          <p:nvPr>
            <p:ph idx="4294967295"/>
            <p:extLst>
              <p:ext uri="{D42A27DB-BD31-4B8C-83A1-F6EECF244321}">
                <p14:modId xmlns:p14="http://schemas.microsoft.com/office/powerpoint/2010/main" val="4072413890"/>
              </p:ext>
            </p:extLst>
          </p:nvPr>
        </p:nvGraphicFramePr>
        <p:xfrm>
          <a:off x="4101291" y="140677"/>
          <a:ext cx="4697730" cy="48689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684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353194"/>
            <a:ext cx="3285757"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42900">
              <a:defRPr/>
            </a:pPr>
            <a:endParaRPr lang="en-US">
              <a:solidFill>
                <a:prstClr val="white"/>
              </a:solidFill>
              <a:latin typeface="Calibri" panose="020F0502020204030204"/>
            </a:endParaRPr>
          </a:p>
        </p:txBody>
      </p:sp>
      <p:sp>
        <p:nvSpPr>
          <p:cNvPr id="4" name="Title 3">
            <a:extLst>
              <a:ext uri="{FF2B5EF4-FFF2-40B4-BE49-F238E27FC236}">
                <a16:creationId xmlns:a16="http://schemas.microsoft.com/office/drawing/2014/main" id="{5F451DCE-ABDD-4CA8-A93F-A7AA0C3E5B22}"/>
              </a:ext>
            </a:extLst>
          </p:cNvPr>
          <p:cNvSpPr>
            <a:spLocks noGrp="1"/>
          </p:cNvSpPr>
          <p:nvPr>
            <p:ph type="title"/>
          </p:nvPr>
        </p:nvSpPr>
        <p:spPr>
          <a:xfrm>
            <a:off x="647272" y="759003"/>
            <a:ext cx="2562119" cy="3596556"/>
          </a:xfrm>
        </p:spPr>
        <p:txBody>
          <a:bodyPr vert="horz" lIns="68580" tIns="34290" rIns="68580" bIns="34290" rtlCol="0" anchor="ctr" anchorCtr="0">
            <a:normAutofit/>
          </a:bodyPr>
          <a:lstStyle/>
          <a:p>
            <a:pPr>
              <a:lnSpc>
                <a:spcPct val="90000"/>
              </a:lnSpc>
            </a:pPr>
            <a:r>
              <a:rPr lang="en-US" sz="3300">
                <a:solidFill>
                  <a:schemeClr val="bg1"/>
                </a:solidFill>
                <a:latin typeface="+mj-lt"/>
                <a:cs typeface="+mj-cs"/>
              </a:rPr>
              <a:t>Why do we need Analysts to care about Risk?</a:t>
            </a:r>
          </a:p>
        </p:txBody>
      </p:sp>
      <p:graphicFrame>
        <p:nvGraphicFramePr>
          <p:cNvPr id="7" name="Content Placeholder 4">
            <a:extLst>
              <a:ext uri="{FF2B5EF4-FFF2-40B4-BE49-F238E27FC236}">
                <a16:creationId xmlns:a16="http://schemas.microsoft.com/office/drawing/2014/main" id="{C872A1E3-1565-4EAC-8622-A7FB6901CA27}"/>
              </a:ext>
            </a:extLst>
          </p:cNvPr>
          <p:cNvGraphicFramePr>
            <a:graphicFrameLocks noGrp="1"/>
          </p:cNvGraphicFramePr>
          <p:nvPr>
            <p:ph idx="1"/>
            <p:extLst>
              <p:ext uri="{D42A27DB-BD31-4B8C-83A1-F6EECF244321}">
                <p14:modId xmlns:p14="http://schemas.microsoft.com/office/powerpoint/2010/main" val="2715637529"/>
              </p:ext>
            </p:extLst>
          </p:nvPr>
        </p:nvGraphicFramePr>
        <p:xfrm>
          <a:off x="3895725" y="140001"/>
          <a:ext cx="4885203" cy="2616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4">
            <a:extLst>
              <a:ext uri="{FF2B5EF4-FFF2-40B4-BE49-F238E27FC236}">
                <a16:creationId xmlns:a16="http://schemas.microsoft.com/office/drawing/2014/main" id="{57615E9D-A743-42DD-AC76-B4F4BE7E99B2}"/>
              </a:ext>
            </a:extLst>
          </p:cNvPr>
          <p:cNvSpPr/>
          <p:nvPr/>
        </p:nvSpPr>
        <p:spPr>
          <a:xfrm>
            <a:off x="3895477" y="3685796"/>
            <a:ext cx="4885202" cy="1295881"/>
          </a:xfrm>
          <a:prstGeom prst="roundRect">
            <a:avLst>
              <a:gd name="adj" fmla="val 10000"/>
            </a:avLst>
          </a:prstGeom>
          <a:solidFill>
            <a:schemeClr val="accent6"/>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nchor="ctr"/>
          <a:lstStyle/>
          <a:p>
            <a:pPr lvl="3"/>
            <a:r>
              <a:rPr lang="en-US" sz="1400" dirty="0">
                <a:solidFill>
                  <a:srgbClr val="FFFFFF"/>
                </a:solidFill>
                <a:latin typeface="Calibri" panose="020F0502020204030204"/>
              </a:rPr>
              <a:t>Analysis is the basis of planning and preparation for a secure IT environment.  Analysts are responsible for understanding the requirements, the value and in a risk management context, it is about building in not bolting on security into everything we do. </a:t>
            </a:r>
            <a:endParaRPr lang="en-US" sz="1400" dirty="0">
              <a:solidFill>
                <a:srgbClr val="000000"/>
              </a:solidFill>
              <a:latin typeface="Calibri" panose="020F0502020204030204"/>
            </a:endParaRPr>
          </a:p>
        </p:txBody>
      </p:sp>
      <p:sp>
        <p:nvSpPr>
          <p:cNvPr id="10" name="Rectangle: Rounded Corners 9">
            <a:extLst>
              <a:ext uri="{FF2B5EF4-FFF2-40B4-BE49-F238E27FC236}">
                <a16:creationId xmlns:a16="http://schemas.microsoft.com/office/drawing/2014/main" id="{F31BBF81-071A-4351-A799-7B0A93F6B5DF}"/>
              </a:ext>
            </a:extLst>
          </p:cNvPr>
          <p:cNvSpPr/>
          <p:nvPr/>
        </p:nvSpPr>
        <p:spPr>
          <a:xfrm>
            <a:off x="3895477" y="2604087"/>
            <a:ext cx="4885203" cy="949635"/>
          </a:xfrm>
          <a:prstGeom prst="roundRect">
            <a:avLst>
              <a:gd name="adj" fmla="val 10000"/>
            </a:avLst>
          </a:prstGeom>
          <a:solidFill>
            <a:schemeClr val="accent5"/>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nchor="ctr"/>
          <a:lstStyle/>
          <a:p>
            <a:pPr lvl="3"/>
            <a:r>
              <a:rPr lang="en-US" sz="1400" dirty="0">
                <a:solidFill>
                  <a:srgbClr val="FFFFFF"/>
                </a:solidFill>
                <a:latin typeface="Calibri" panose="020F0502020204030204"/>
              </a:rPr>
              <a:t>The expansion of technology in our businesses and in our lives has made security a top of mind concern for organizations, the government and customers.  </a:t>
            </a:r>
            <a:endParaRPr lang="en-US" sz="1400" dirty="0">
              <a:solidFill>
                <a:srgbClr val="000000"/>
              </a:solidFill>
              <a:latin typeface="Calibri" panose="020F0502020204030204"/>
            </a:endParaRPr>
          </a:p>
        </p:txBody>
      </p:sp>
      <p:pic>
        <p:nvPicPr>
          <p:cNvPr id="13" name="Graphic 12" descr="Bar chart">
            <a:extLst>
              <a:ext uri="{FF2B5EF4-FFF2-40B4-BE49-F238E27FC236}">
                <a16:creationId xmlns:a16="http://schemas.microsoft.com/office/drawing/2014/main" id="{767BECCE-50E7-4C40-B3A3-EF9D216B188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131290" y="4015409"/>
            <a:ext cx="569780" cy="457200"/>
          </a:xfrm>
          <a:prstGeom prst="rect">
            <a:avLst/>
          </a:prstGeom>
        </p:spPr>
      </p:pic>
      <p:pic>
        <p:nvPicPr>
          <p:cNvPr id="15" name="Graphic 14" descr="Money">
            <a:extLst>
              <a:ext uri="{FF2B5EF4-FFF2-40B4-BE49-F238E27FC236}">
                <a16:creationId xmlns:a16="http://schemas.microsoft.com/office/drawing/2014/main" id="{FFEEEC24-0578-40CA-952A-AB00547AA97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31290" y="2897984"/>
            <a:ext cx="569780" cy="569780"/>
          </a:xfrm>
          <a:prstGeom prst="rect">
            <a:avLst/>
          </a:prstGeom>
        </p:spPr>
      </p:pic>
    </p:spTree>
    <p:extLst>
      <p:ext uri="{BB962C8B-B14F-4D97-AF65-F5344CB8AC3E}">
        <p14:creationId xmlns:p14="http://schemas.microsoft.com/office/powerpoint/2010/main" val="782283765"/>
      </p:ext>
    </p:extLst>
  </p:cSld>
  <p:clrMapOvr>
    <a:masterClrMapping/>
  </p:clrMapOvr>
</p:sld>
</file>

<file path=ppt/theme/theme1.xml><?xml version="1.0" encoding="utf-8"?>
<a:theme xmlns:a="http://schemas.openxmlformats.org/drawingml/2006/main" name="G2O_1">
  <a:themeElements>
    <a:clrScheme name="G2O">
      <a:dk1>
        <a:srgbClr val="415462"/>
      </a:dk1>
      <a:lt1>
        <a:srgbClr val="FFFFFF"/>
      </a:lt1>
      <a:dk2>
        <a:srgbClr val="44546A"/>
      </a:dk2>
      <a:lt2>
        <a:srgbClr val="758691"/>
      </a:lt2>
      <a:accent1>
        <a:srgbClr val="003765"/>
      </a:accent1>
      <a:accent2>
        <a:srgbClr val="FF7400"/>
      </a:accent2>
      <a:accent3>
        <a:srgbClr val="00B5E1"/>
      </a:accent3>
      <a:accent4>
        <a:srgbClr val="FFB81C"/>
      </a:accent4>
      <a:accent5>
        <a:srgbClr val="009C85"/>
      </a:accent5>
      <a:accent6>
        <a:srgbClr val="B6DA57"/>
      </a:accent6>
      <a:hlink>
        <a:srgbClr val="FF7400"/>
      </a:hlink>
      <a:folHlink>
        <a:srgbClr val="FF74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2o verbal platform" id="{B90AA2E4-C976-AD45-8C9B-B71544F5AA48}" vid="{18F626EE-C7ED-7844-97A4-D07AEBE46149}"/>
    </a:ext>
  </a:extLst>
</a:theme>
</file>

<file path=ppt/theme/theme2.xml><?xml version="1.0" encoding="utf-8"?>
<a:theme xmlns:a="http://schemas.openxmlformats.org/drawingml/2006/main" name="Office Theme">
  <a:themeElements>
    <a:clrScheme name="NW Blues">
      <a:dk1>
        <a:srgbClr val="000000"/>
      </a:dk1>
      <a:lt1>
        <a:srgbClr val="FFFFFF"/>
      </a:lt1>
      <a:dk2>
        <a:srgbClr val="545454"/>
      </a:dk2>
      <a:lt2>
        <a:srgbClr val="BFBFBF"/>
      </a:lt2>
      <a:accent1>
        <a:srgbClr val="1C57A5"/>
      </a:accent1>
      <a:accent2>
        <a:srgbClr val="003B5C"/>
      </a:accent2>
      <a:accent3>
        <a:srgbClr val="326295"/>
      </a:accent3>
      <a:accent4>
        <a:srgbClr val="5E9CAE"/>
      </a:accent4>
      <a:accent5>
        <a:srgbClr val="007D8A"/>
      </a:accent5>
      <a:accent6>
        <a:srgbClr val="279989"/>
      </a:accent6>
      <a:hlink>
        <a:srgbClr val="5BC6E8"/>
      </a:hlink>
      <a:folHlink>
        <a:srgbClr val="30CDD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762EF9E7E30C4CAACC1D3BB8BB566F" ma:contentTypeVersion="11" ma:contentTypeDescription="Create a new document." ma:contentTypeScope="" ma:versionID="1862385c8fa4a5bce0364256c2fc24f8">
  <xsd:schema xmlns:xsd="http://www.w3.org/2001/XMLSchema" xmlns:xs="http://www.w3.org/2001/XMLSchema" xmlns:p="http://schemas.microsoft.com/office/2006/metadata/properties" xmlns:ns2="d830f2c3-0e7e-4692-b168-a98982f03ad3" xmlns:ns3="7c1fec07-3f76-47fb-931e-38b05f838632" targetNamespace="http://schemas.microsoft.com/office/2006/metadata/properties" ma:root="true" ma:fieldsID="ad105e7e8ccbcb2914fe2e86154e5ea1" ns2:_="" ns3:_="">
    <xsd:import namespace="d830f2c3-0e7e-4692-b168-a98982f03ad3"/>
    <xsd:import namespace="7c1fec07-3f76-47fb-931e-38b05f83863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30f2c3-0e7e-4692-b168-a98982f03a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1fec07-3f76-47fb-931e-38b05f83863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7c1fec07-3f76-47fb-931e-38b05f838632">
      <UserInfo>
        <DisplayName>Nicole Hand</DisplayName>
        <AccountId>14</AccountId>
        <AccountType/>
      </UserInfo>
      <UserInfo>
        <DisplayName>Binoy Nair</DisplayName>
        <AccountId>12</AccountId>
        <AccountType/>
      </UserInfo>
      <UserInfo>
        <DisplayName>Nilesh Tamhane</DisplayName>
        <AccountId>13</AccountId>
        <AccountType/>
      </UserInfo>
      <UserInfo>
        <DisplayName>Brandon King</DisplayName>
        <AccountId>17</AccountId>
        <AccountType/>
      </UserInfo>
      <UserInfo>
        <DisplayName>Eric Downey</DisplayName>
        <AccountId>16</AccountId>
        <AccountType/>
      </UserInfo>
      <UserInfo>
        <DisplayName>Kevin Fox</DisplayName>
        <AccountId>20</AccountId>
        <AccountType/>
      </UserInfo>
      <UserInfo>
        <DisplayName>Supriya Roul</DisplayName>
        <AccountId>18</AccountId>
        <AccountType/>
      </UserInfo>
    </SharedWithUsers>
  </documentManagement>
</p:properties>
</file>

<file path=customXml/itemProps1.xml><?xml version="1.0" encoding="utf-8"?>
<ds:datastoreItem xmlns:ds="http://schemas.openxmlformats.org/officeDocument/2006/customXml" ds:itemID="{EF8602D8-43A2-445E-A762-3E9B9FFA7E37}">
  <ds:schemaRefs>
    <ds:schemaRef ds:uri="7c1fec07-3f76-47fb-931e-38b05f838632"/>
    <ds:schemaRef ds:uri="d830f2c3-0e7e-4692-b168-a98982f03ad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5C478A0-6D5D-4BA2-AD73-8B1781518E82}">
  <ds:schemaRefs>
    <ds:schemaRef ds:uri="http://schemas.microsoft.com/sharepoint/v3/contenttype/forms"/>
  </ds:schemaRefs>
</ds:datastoreItem>
</file>

<file path=customXml/itemProps3.xml><?xml version="1.0" encoding="utf-8"?>
<ds:datastoreItem xmlns:ds="http://schemas.openxmlformats.org/officeDocument/2006/customXml" ds:itemID="{2C574427-6F82-4AAF-8553-3712E5CD060F}">
  <ds:schemaRefs>
    <ds:schemaRef ds:uri="7c1fec07-3f76-47fb-931e-38b05f838632"/>
    <ds:schemaRef ds:uri="d830f2c3-0e7e-4692-b168-a98982f03ad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G2O_1</Template>
  <TotalTime>6340</TotalTime>
  <Words>5185</Words>
  <Application>Microsoft Office PowerPoint</Application>
  <PresentationFormat>On-screen Show (16:9)</PresentationFormat>
  <Paragraphs>305</Paragraphs>
  <Slides>22</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Calibri Light</vt:lpstr>
      <vt:lpstr>Courier New</vt:lpstr>
      <vt:lpstr>Rubik</vt:lpstr>
      <vt:lpstr>Rubik Black</vt:lpstr>
      <vt:lpstr>Rubik Bold</vt:lpstr>
      <vt:lpstr>Rubik Light</vt:lpstr>
      <vt:lpstr>Times New Roman</vt:lpstr>
      <vt:lpstr>G2O_1</vt:lpstr>
      <vt:lpstr>Office Theme</vt:lpstr>
      <vt:lpstr>An Analyst’s View of Security Requirements</vt:lpstr>
      <vt:lpstr>Our Goal for this session is to help you to…</vt:lpstr>
      <vt:lpstr>Importance of Security</vt:lpstr>
      <vt:lpstr>Examples of Actual Security Breaches That Occurred in 2020.</vt:lpstr>
      <vt:lpstr> Data Breach Cost – Global Study   By Ponemon Institute</vt:lpstr>
      <vt:lpstr>What is a Risk?</vt:lpstr>
      <vt:lpstr>The NIST Risk Model</vt:lpstr>
      <vt:lpstr>What is a Role of the Analyst is Security?</vt:lpstr>
      <vt:lpstr>Why do we need Analysts to care about Risk?</vt:lpstr>
      <vt:lpstr>Examples of Security where Analysts play</vt:lpstr>
      <vt:lpstr>Technical Expertise vs Process Expertise</vt:lpstr>
      <vt:lpstr>What security challenges do analysts face?</vt:lpstr>
      <vt:lpstr>What security challenges do analysts face?</vt:lpstr>
      <vt:lpstr>What are Security Requirements?</vt:lpstr>
      <vt:lpstr>How Security Requirements are Documented for Waterfall and Agile Software Development</vt:lpstr>
      <vt:lpstr>Functional vs Non-Functional Requirements</vt:lpstr>
      <vt:lpstr>User Stories and Hacker / Abuse Stories</vt:lpstr>
      <vt:lpstr>What security challenges do analysts face?</vt:lpstr>
      <vt:lpstr>How IT Security Entities Relate to each other </vt:lpstr>
      <vt:lpstr>What security challenges do analysts face?</vt:lpstr>
      <vt:lpstr>Analyst’s view of Security Requirements</vt:lpstr>
      <vt:lpstr>Thank you!  Ryan.Skoglund@g2o.com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messaging</dc:title>
  <dc:creator>Supriya Roul</dc:creator>
  <cp:lastModifiedBy>Ryan Skoglund</cp:lastModifiedBy>
  <cp:revision>15</cp:revision>
  <cp:lastPrinted>2019-05-15T14:35:24Z</cp:lastPrinted>
  <dcterms:created xsi:type="dcterms:W3CDTF">2019-05-13T17:59:13Z</dcterms:created>
  <dcterms:modified xsi:type="dcterms:W3CDTF">2021-08-25T15:05:12Z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0x010100FA762EF9E7E30C4CAACC1D3BB8BB566F</vt:lpwstr>
  </property>
  <property fmtid="{D5CDD505-2E9C-101B-9397-08002B2CF9AE}" pid="3" name="Client Industry">
    <vt:lpwstr>6;#Financial Services|ddc15631-f8b9-4820-a385-e11edcf0524d</vt:lpwstr>
  </property>
  <property fmtid="{D5CDD505-2E9C-101B-9397-08002B2CF9AE}" pid="4" name="ICC Keywords">
    <vt:lpwstr>37;#Integration|b765a23c-21fe-4141-83a2-62049f21ce04;#24;#User Experience|640e11a3-ea62-46f1-8a9d-06da8b9f3f8d</vt:lpwstr>
  </property>
  <property fmtid="{D5CDD505-2E9C-101B-9397-08002B2CF9AE}" pid="5" name="Project LOB">
    <vt:lpwstr>11;#AIS|18db1611-37b7-40f8-abb2-e14ece2eaf66;#10;#Clutch|c902fdd5-edc5-4dcf-8775-e03ce28f5620</vt:lpwstr>
  </property>
  <property fmtid="{D5CDD505-2E9C-101B-9397-08002B2CF9AE}" pid="6" name="Document Type">
    <vt:lpwstr/>
  </property>
  <property fmtid="{D5CDD505-2E9C-101B-9397-08002B2CF9AE}" pid="7" name="Order">
    <vt:r8>488800</vt:r8>
  </property>
  <property fmtid="{D5CDD505-2E9C-101B-9397-08002B2CF9AE}" pid="8" name="h9d62d54c8ec4cd8b862467524cb3d6c">
    <vt:lpwstr>Integration|b765a23c-21fe-4141-83a2-62049f21ce04;User Experience|640e11a3-ea62-46f1-8a9d-06da8b9f3f8d</vt:lpwstr>
  </property>
  <property fmtid="{D5CDD505-2E9C-101B-9397-08002B2CF9AE}" pid="9" name="xd_Signature">
    <vt:bool>false</vt:bool>
  </property>
  <property fmtid="{D5CDD505-2E9C-101B-9397-08002B2CF9AE}" pid="10" name="Data Sensitivity">
    <vt:lpwstr>Confidential</vt:lpwstr>
  </property>
  <property fmtid="{D5CDD505-2E9C-101B-9397-08002B2CF9AE}" pid="11" name="xd_ProgID">
    <vt:lpwstr/>
  </property>
  <property fmtid="{D5CDD505-2E9C-101B-9397-08002B2CF9AE}" pid="12" name="ECP_ProjectStatus">
    <vt:lpwstr>Open</vt:lpwstr>
  </property>
  <property fmtid="{D5CDD505-2E9C-101B-9397-08002B2CF9AE}" pid="13" name="ECP_ClientName">
    <vt:lpwstr>First National Bank</vt:lpwstr>
  </property>
  <property fmtid="{D5CDD505-2E9C-101B-9397-08002B2CF9AE}" pid="14" name="f5c173a6b43e4b1a96076c734868e96a">
    <vt:lpwstr>AIS|18db1611-37b7-40f8-abb2-e14ece2eaf66;Clutch|c902fdd5-edc5-4dcf-8775-e03ce28f5620</vt:lpwstr>
  </property>
  <property fmtid="{D5CDD505-2E9C-101B-9397-08002B2CF9AE}" pid="15" name="ComplianceAssetId">
    <vt:lpwstr/>
  </property>
  <property fmtid="{D5CDD505-2E9C-101B-9397-08002B2CF9AE}" pid="16" name="TemplateUrl">
    <vt:lpwstr/>
  </property>
  <property fmtid="{D5CDD505-2E9C-101B-9397-08002B2CF9AE}" pid="17" name="h9d79a0913ea41289978ecad9a181d82">
    <vt:lpwstr>Financial Services|ddc15631-f8b9-4820-a385-e11edcf0524d</vt:lpwstr>
  </property>
  <property fmtid="{D5CDD505-2E9C-101B-9397-08002B2CF9AE}" pid="18" name="ECP_ProjectId">
    <vt:lpwstr>02683</vt:lpwstr>
  </property>
  <property fmtid="{D5CDD505-2E9C-101B-9397-08002B2CF9AE}" pid="19" name="ECP_ProjectName">
    <vt:lpwstr>Clicks to Bricks</vt:lpwstr>
  </property>
</Properties>
</file>